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16256000" cy="9144000"/>
  <p:notesSz cx="16256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D002BC6-A7E4-E378-2D4F-65A04FCCC2B7}" name="Mikkel Mandrup" initials="MM" userId="S::mma@ski.dk::6500609e-3b71-4a0b-863c-5c992f21b6b1" providerId="AD"/>
  <p188:author id="{F58ACDFF-C152-76D3-02F7-28FC11C95767}" name="Katja Krebsø" initials="KK" userId="S::kk@ski.dk::1e54ed3e-2031-46d7-bd25-49dc38edd2d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4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65716F-4F20-4E51-AED0-8E8B1EEBEDE0}" v="2" dt="2023-08-10T13:38:22.42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70" y="67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a Stürup" userId="9aac029e-b1da-4759-9826-5a1e0844f1e5" providerId="ADAL" clId="{BE65716F-4F20-4E51-AED0-8E8B1EEBEDE0}"/>
    <pc:docChg chg="undo custSel modSld">
      <pc:chgData name="Maja Stürup" userId="9aac029e-b1da-4759-9826-5a1e0844f1e5" providerId="ADAL" clId="{BE65716F-4F20-4E51-AED0-8E8B1EEBEDE0}" dt="2023-08-10T13:43:24.536" v="387" actId="1076"/>
      <pc:docMkLst>
        <pc:docMk/>
      </pc:docMkLst>
      <pc:sldChg chg="modSp mod">
        <pc:chgData name="Maja Stürup" userId="9aac029e-b1da-4759-9826-5a1e0844f1e5" providerId="ADAL" clId="{BE65716F-4F20-4E51-AED0-8E8B1EEBEDE0}" dt="2023-08-10T13:10:42.830" v="139" actId="1076"/>
        <pc:sldMkLst>
          <pc:docMk/>
          <pc:sldMk cId="0" sldId="256"/>
        </pc:sldMkLst>
        <pc:spChg chg="mod">
          <ac:chgData name="Maja Stürup" userId="9aac029e-b1da-4759-9826-5a1e0844f1e5" providerId="ADAL" clId="{BE65716F-4F20-4E51-AED0-8E8B1EEBEDE0}" dt="2023-08-10T13:09:57.330" v="135" actId="14100"/>
          <ac:spMkLst>
            <pc:docMk/>
            <pc:sldMk cId="0" sldId="256"/>
            <ac:spMk id="4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10:17.676" v="136" actId="1076"/>
          <ac:spMkLst>
            <pc:docMk/>
            <pc:sldMk cId="0" sldId="256"/>
            <ac:spMk id="13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10:42.830" v="139" actId="1076"/>
          <ac:spMkLst>
            <pc:docMk/>
            <pc:sldMk cId="0" sldId="256"/>
            <ac:spMk id="16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10:42.830" v="139" actId="1076"/>
          <ac:spMkLst>
            <pc:docMk/>
            <pc:sldMk cId="0" sldId="256"/>
            <ac:spMk id="17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10:42.830" v="139" actId="1076"/>
          <ac:spMkLst>
            <pc:docMk/>
            <pc:sldMk cId="0" sldId="256"/>
            <ac:spMk id="21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07:52.678" v="123" actId="14100"/>
          <ac:spMkLst>
            <pc:docMk/>
            <pc:sldMk cId="0" sldId="256"/>
            <ac:spMk id="24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09:12.299" v="133" actId="20577"/>
          <ac:spMkLst>
            <pc:docMk/>
            <pc:sldMk cId="0" sldId="256"/>
            <ac:spMk id="45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10:17.676" v="136" actId="1076"/>
          <ac:spMkLst>
            <pc:docMk/>
            <pc:sldMk cId="0" sldId="256"/>
            <ac:spMk id="46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08:43.946" v="129" actId="1076"/>
          <ac:spMkLst>
            <pc:docMk/>
            <pc:sldMk cId="0" sldId="256"/>
            <ac:spMk id="51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08:36.267" v="128" actId="1076"/>
          <ac:spMkLst>
            <pc:docMk/>
            <pc:sldMk cId="0" sldId="256"/>
            <ac:spMk id="52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04:14.184" v="26" actId="20577"/>
          <ac:spMkLst>
            <pc:docMk/>
            <pc:sldMk cId="0" sldId="256"/>
            <ac:spMk id="55" creationId="{00000000-0000-0000-0000-000000000000}"/>
          </ac:spMkLst>
        </pc:spChg>
        <pc:grpChg chg="mod">
          <ac:chgData name="Maja Stürup" userId="9aac029e-b1da-4759-9826-5a1e0844f1e5" providerId="ADAL" clId="{BE65716F-4F20-4E51-AED0-8E8B1EEBEDE0}" dt="2023-08-10T13:10:28.160" v="138" actId="1076"/>
          <ac:grpSpMkLst>
            <pc:docMk/>
            <pc:sldMk cId="0" sldId="256"/>
            <ac:grpSpMk id="2" creationId="{00000000-0000-0000-0000-000000000000}"/>
          </ac:grpSpMkLst>
        </pc:grpChg>
      </pc:sldChg>
      <pc:sldChg chg="addSp delSp modSp mod">
        <pc:chgData name="Maja Stürup" userId="9aac029e-b1da-4759-9826-5a1e0844f1e5" providerId="ADAL" clId="{BE65716F-4F20-4E51-AED0-8E8B1EEBEDE0}" dt="2023-08-10T13:43:24.536" v="387" actId="1076"/>
        <pc:sldMkLst>
          <pc:docMk/>
          <pc:sldMk cId="0" sldId="257"/>
        </pc:sldMkLst>
        <pc:spChg chg="add del mod">
          <ac:chgData name="Maja Stürup" userId="9aac029e-b1da-4759-9826-5a1e0844f1e5" providerId="ADAL" clId="{BE65716F-4F20-4E51-AED0-8E8B1EEBEDE0}" dt="2023-08-10T13:38:22.427" v="287"/>
          <ac:spMkLst>
            <pc:docMk/>
            <pc:sldMk cId="0" sldId="257"/>
            <ac:spMk id="2" creationId="{1C83F17F-AE8D-8776-1DC7-00587CBA3CA0}"/>
          </ac:spMkLst>
        </pc:spChg>
        <pc:spChg chg="mod">
          <ac:chgData name="Maja Stürup" userId="9aac029e-b1da-4759-9826-5a1e0844f1e5" providerId="ADAL" clId="{BE65716F-4F20-4E51-AED0-8E8B1EEBEDE0}" dt="2023-08-10T13:25:03.996" v="192" actId="20577"/>
          <ac:spMkLst>
            <pc:docMk/>
            <pc:sldMk cId="0" sldId="257"/>
            <ac:spMk id="5" creationId="{00000000-0000-0000-0000-000000000000}"/>
          </ac:spMkLst>
        </pc:spChg>
        <pc:spChg chg="del">
          <ac:chgData name="Maja Stürup" userId="9aac029e-b1da-4759-9826-5a1e0844f1e5" providerId="ADAL" clId="{BE65716F-4F20-4E51-AED0-8E8B1EEBEDE0}" dt="2023-08-10T13:31:59.399" v="252" actId="478"/>
          <ac:spMkLst>
            <pc:docMk/>
            <pc:sldMk cId="0" sldId="257"/>
            <ac:spMk id="6" creationId="{00000000-0000-0000-0000-000000000000}"/>
          </ac:spMkLst>
        </pc:spChg>
        <pc:spChg chg="add del mod">
          <ac:chgData name="Maja Stürup" userId="9aac029e-b1da-4759-9826-5a1e0844f1e5" providerId="ADAL" clId="{BE65716F-4F20-4E51-AED0-8E8B1EEBEDE0}" dt="2023-08-10T13:38:22.427" v="287"/>
          <ac:spMkLst>
            <pc:docMk/>
            <pc:sldMk cId="0" sldId="257"/>
            <ac:spMk id="10" creationId="{CB31F4E4-1DF8-662B-CEDE-74BEBB98ACEC}"/>
          </ac:spMkLst>
        </pc:spChg>
        <pc:spChg chg="add del mod">
          <ac:chgData name="Maja Stürup" userId="9aac029e-b1da-4759-9826-5a1e0844f1e5" providerId="ADAL" clId="{BE65716F-4F20-4E51-AED0-8E8B1EEBEDE0}" dt="2023-08-10T13:38:22.427" v="287"/>
          <ac:spMkLst>
            <pc:docMk/>
            <pc:sldMk cId="0" sldId="257"/>
            <ac:spMk id="11" creationId="{78431CAD-63EA-989D-FABA-34AB24895991}"/>
          </ac:spMkLst>
        </pc:spChg>
        <pc:spChg chg="mod">
          <ac:chgData name="Maja Stürup" userId="9aac029e-b1da-4759-9826-5a1e0844f1e5" providerId="ADAL" clId="{BE65716F-4F20-4E51-AED0-8E8B1EEBEDE0}" dt="2023-08-10T13:29:57.534" v="234" actId="14100"/>
          <ac:spMkLst>
            <pc:docMk/>
            <pc:sldMk cId="0" sldId="257"/>
            <ac:spMk id="14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31:37.170" v="247" actId="14100"/>
          <ac:spMkLst>
            <pc:docMk/>
            <pc:sldMk cId="0" sldId="257"/>
            <ac:spMk id="15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28:19.660" v="222" actId="20577"/>
          <ac:spMkLst>
            <pc:docMk/>
            <pc:sldMk cId="0" sldId="257"/>
            <ac:spMk id="16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29:12.476" v="227" actId="14100"/>
          <ac:spMkLst>
            <pc:docMk/>
            <pc:sldMk cId="0" sldId="257"/>
            <ac:spMk id="19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29:08.020" v="226" actId="14100"/>
          <ac:spMkLst>
            <pc:docMk/>
            <pc:sldMk cId="0" sldId="257"/>
            <ac:spMk id="20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43:24.536" v="387" actId="1076"/>
          <ac:spMkLst>
            <pc:docMk/>
            <pc:sldMk cId="0" sldId="257"/>
            <ac:spMk id="22" creationId="{00000000-0000-0000-0000-000000000000}"/>
          </ac:spMkLst>
        </pc:spChg>
        <pc:spChg chg="del">
          <ac:chgData name="Maja Stürup" userId="9aac029e-b1da-4759-9826-5a1e0844f1e5" providerId="ADAL" clId="{BE65716F-4F20-4E51-AED0-8E8B1EEBEDE0}" dt="2023-08-10T13:32:50.327" v="263" actId="478"/>
          <ac:spMkLst>
            <pc:docMk/>
            <pc:sldMk cId="0" sldId="257"/>
            <ac:spMk id="23" creationId="{00000000-0000-0000-0000-000000000000}"/>
          </ac:spMkLst>
        </pc:spChg>
        <pc:spChg chg="del">
          <ac:chgData name="Maja Stürup" userId="9aac029e-b1da-4759-9826-5a1e0844f1e5" providerId="ADAL" clId="{BE65716F-4F20-4E51-AED0-8E8B1EEBEDE0}" dt="2023-08-10T13:32:02.539" v="253" actId="478"/>
          <ac:spMkLst>
            <pc:docMk/>
            <pc:sldMk cId="0" sldId="257"/>
            <ac:spMk id="25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40:49.812" v="371" actId="14100"/>
          <ac:spMkLst>
            <pc:docMk/>
            <pc:sldMk cId="0" sldId="257"/>
            <ac:spMk id="36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37:22.821" v="283" actId="14100"/>
          <ac:spMkLst>
            <pc:docMk/>
            <pc:sldMk cId="0" sldId="257"/>
            <ac:spMk id="45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37:19.343" v="282" actId="14100"/>
          <ac:spMkLst>
            <pc:docMk/>
            <pc:sldMk cId="0" sldId="257"/>
            <ac:spMk id="46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41:57.092" v="377" actId="1076"/>
          <ac:spMkLst>
            <pc:docMk/>
            <pc:sldMk cId="0" sldId="257"/>
            <ac:spMk id="50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41:42.170" v="375" actId="1076"/>
          <ac:spMkLst>
            <pc:docMk/>
            <pc:sldMk cId="0" sldId="257"/>
            <ac:spMk id="60" creationId="{00000000-0000-0000-0000-000000000000}"/>
          </ac:spMkLst>
        </pc:spChg>
        <pc:spChg chg="del mod">
          <ac:chgData name="Maja Stürup" userId="9aac029e-b1da-4759-9826-5a1e0844f1e5" providerId="ADAL" clId="{BE65716F-4F20-4E51-AED0-8E8B1EEBEDE0}" dt="2023-08-10T13:30:03.725" v="236" actId="478"/>
          <ac:spMkLst>
            <pc:docMk/>
            <pc:sldMk cId="0" sldId="257"/>
            <ac:spMk id="61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41:37.856" v="374" actId="1076"/>
          <ac:spMkLst>
            <pc:docMk/>
            <pc:sldMk cId="0" sldId="257"/>
            <ac:spMk id="62" creationId="{00000000-0000-0000-0000-000000000000}"/>
          </ac:spMkLst>
        </pc:spChg>
        <pc:spChg chg="del">
          <ac:chgData name="Maja Stürup" userId="9aac029e-b1da-4759-9826-5a1e0844f1e5" providerId="ADAL" clId="{BE65716F-4F20-4E51-AED0-8E8B1EEBEDE0}" dt="2023-08-10T13:25:44.212" v="197" actId="478"/>
          <ac:spMkLst>
            <pc:docMk/>
            <pc:sldMk cId="0" sldId="257"/>
            <ac:spMk id="63" creationId="{00000000-0000-0000-0000-000000000000}"/>
          </ac:spMkLst>
        </pc:spChg>
        <pc:spChg chg="del mod">
          <ac:chgData name="Maja Stürup" userId="9aac029e-b1da-4759-9826-5a1e0844f1e5" providerId="ADAL" clId="{BE65716F-4F20-4E51-AED0-8E8B1EEBEDE0}" dt="2023-08-10T13:31:56.988" v="251" actId="478"/>
          <ac:spMkLst>
            <pc:docMk/>
            <pc:sldMk cId="0" sldId="257"/>
            <ac:spMk id="64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3:40:31.115" v="368" actId="20577"/>
          <ac:spMkLst>
            <pc:docMk/>
            <pc:sldMk cId="0" sldId="257"/>
            <ac:spMk id="65" creationId="{00000000-0000-0000-0000-000000000000}"/>
          </ac:spMkLst>
        </pc:spChg>
        <pc:grpChg chg="add del mod">
          <ac:chgData name="Maja Stürup" userId="9aac029e-b1da-4759-9826-5a1e0844f1e5" providerId="ADAL" clId="{BE65716F-4F20-4E51-AED0-8E8B1EEBEDE0}" dt="2023-08-10T13:43:15.944" v="386" actId="1076"/>
          <ac:grpSpMkLst>
            <pc:docMk/>
            <pc:sldMk cId="0" sldId="257"/>
            <ac:grpSpMk id="7" creationId="{00000000-0000-0000-0000-000000000000}"/>
          </ac:grpSpMkLst>
        </pc:grpChg>
        <pc:grpChg chg="mod">
          <ac:chgData name="Maja Stürup" userId="9aac029e-b1da-4759-9826-5a1e0844f1e5" providerId="ADAL" clId="{BE65716F-4F20-4E51-AED0-8E8B1EEBEDE0}" dt="2023-08-10T13:41:33.916" v="373" actId="1076"/>
          <ac:grpSpMkLst>
            <pc:docMk/>
            <pc:sldMk cId="0" sldId="257"/>
            <ac:grpSpMk id="13" creationId="{00000000-0000-0000-0000-000000000000}"/>
          </ac:grpSpMkLst>
        </pc:grpChg>
        <pc:grpChg chg="mod">
          <ac:chgData name="Maja Stürup" userId="9aac029e-b1da-4759-9826-5a1e0844f1e5" providerId="ADAL" clId="{BE65716F-4F20-4E51-AED0-8E8B1EEBEDE0}" dt="2023-08-10T13:42:14.483" v="379" actId="1076"/>
          <ac:grpSpMkLst>
            <pc:docMk/>
            <pc:sldMk cId="0" sldId="257"/>
            <ac:grpSpMk id="35" creationId="{00000000-0000-0000-0000-000000000000}"/>
          </ac:grpSpMkLst>
        </pc:grpChg>
        <pc:grpChg chg="mod">
          <ac:chgData name="Maja Stürup" userId="9aac029e-b1da-4759-9826-5a1e0844f1e5" providerId="ADAL" clId="{BE65716F-4F20-4E51-AED0-8E8B1EEBEDE0}" dt="2023-08-10T13:41:53.013" v="376" actId="1076"/>
          <ac:grpSpMkLst>
            <pc:docMk/>
            <pc:sldMk cId="0" sldId="257"/>
            <ac:grpSpMk id="44" creationId="{00000000-0000-0000-0000-000000000000}"/>
          </ac:grpSpMkLst>
        </pc:grpChg>
        <pc:grpChg chg="mod">
          <ac:chgData name="Maja Stürup" userId="9aac029e-b1da-4759-9826-5a1e0844f1e5" providerId="ADAL" clId="{BE65716F-4F20-4E51-AED0-8E8B1EEBEDE0}" dt="2023-08-10T13:42:04.287" v="378" actId="1076"/>
          <ac:grpSpMkLst>
            <pc:docMk/>
            <pc:sldMk cId="0" sldId="257"/>
            <ac:grpSpMk id="51" creationId="{00000000-0000-0000-0000-000000000000}"/>
          </ac:grpSpMkLst>
        </pc:grpChg>
      </pc:sldChg>
      <pc:sldChg chg="modSp mod">
        <pc:chgData name="Maja Stürup" userId="9aac029e-b1da-4759-9826-5a1e0844f1e5" providerId="ADAL" clId="{BE65716F-4F20-4E51-AED0-8E8B1EEBEDE0}" dt="2023-08-10T13:13:28.634" v="151" actId="20577"/>
        <pc:sldMkLst>
          <pc:docMk/>
          <pc:sldMk cId="0" sldId="258"/>
        </pc:sldMkLst>
        <pc:spChg chg="mod">
          <ac:chgData name="Maja Stürup" userId="9aac029e-b1da-4759-9826-5a1e0844f1e5" providerId="ADAL" clId="{BE65716F-4F20-4E51-AED0-8E8B1EEBEDE0}" dt="2023-08-10T13:13:28.634" v="151" actId="20577"/>
          <ac:spMkLst>
            <pc:docMk/>
            <pc:sldMk cId="0" sldId="258"/>
            <ac:spMk id="6" creationId="{00000000-0000-0000-0000-000000000000}"/>
          </ac:spMkLst>
        </pc:spChg>
        <pc:spChg chg="mod">
          <ac:chgData name="Maja Stürup" userId="9aac029e-b1da-4759-9826-5a1e0844f1e5" providerId="ADAL" clId="{BE65716F-4F20-4E51-AED0-8E8B1EEBEDE0}" dt="2023-08-10T12:46:36.265" v="1" actId="1076"/>
          <ac:spMkLst>
            <pc:docMk/>
            <pc:sldMk cId="0" sldId="258"/>
            <ac:spMk id="32" creationId="{00000000-0000-0000-0000-000000000000}"/>
          </ac:spMkLst>
        </pc:spChg>
        <pc:grpChg chg="mod">
          <ac:chgData name="Maja Stürup" userId="9aac029e-b1da-4759-9826-5a1e0844f1e5" providerId="ADAL" clId="{BE65716F-4F20-4E51-AED0-8E8B1EEBEDE0}" dt="2023-08-10T12:46:28.675" v="0" actId="1076"/>
          <ac:grpSpMkLst>
            <pc:docMk/>
            <pc:sldMk cId="0" sldId="258"/>
            <ac:grpSpMk id="3" creationId="{00000000-0000-0000-0000-000000000000}"/>
          </ac:grpSpMkLst>
        </pc:grpChg>
      </pc:sldChg>
    </pc:docChg>
  </pc:docChgLst>
  <pc:docChgLst>
    <pc:chgData name="Maja Stürup" userId="9aac029e-b1da-4759-9826-5a1e0844f1e5" providerId="ADAL" clId="{01D18D1A-CAB0-4CD4-8E33-16E53347027D}"/>
    <pc:docChg chg="undo custSel modSld">
      <pc:chgData name="Maja Stürup" userId="9aac029e-b1da-4759-9826-5a1e0844f1e5" providerId="ADAL" clId="{01D18D1A-CAB0-4CD4-8E33-16E53347027D}" dt="2023-07-13T10:22:53.892" v="192"/>
      <pc:docMkLst>
        <pc:docMk/>
      </pc:docMkLst>
      <pc:sldChg chg="modSp mod">
        <pc:chgData name="Maja Stürup" userId="9aac029e-b1da-4759-9826-5a1e0844f1e5" providerId="ADAL" clId="{01D18D1A-CAB0-4CD4-8E33-16E53347027D}" dt="2023-07-13T09:36:28.506" v="92" actId="20577"/>
        <pc:sldMkLst>
          <pc:docMk/>
          <pc:sldMk cId="0" sldId="256"/>
        </pc:sldMkLst>
        <pc:spChg chg="mod">
          <ac:chgData name="Maja Stürup" userId="9aac029e-b1da-4759-9826-5a1e0844f1e5" providerId="ADAL" clId="{01D18D1A-CAB0-4CD4-8E33-16E53347027D}" dt="2023-07-13T05:59:21.691" v="23" actId="790"/>
          <ac:spMkLst>
            <pc:docMk/>
            <pc:sldMk cId="0" sldId="256"/>
            <ac:spMk id="10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9:35:53.971" v="86" actId="14100"/>
          <ac:spMkLst>
            <pc:docMk/>
            <pc:sldMk cId="0" sldId="256"/>
            <ac:spMk id="12" creationId="{00000000-0000-0000-0000-000000000000}"/>
          </ac:spMkLst>
        </pc:spChg>
        <pc:spChg chg="mod ord">
          <ac:chgData name="Maja Stürup" userId="9aac029e-b1da-4759-9826-5a1e0844f1e5" providerId="ADAL" clId="{01D18D1A-CAB0-4CD4-8E33-16E53347027D}" dt="2023-07-13T06:05:12.692" v="51" actId="14100"/>
          <ac:spMkLst>
            <pc:docMk/>
            <pc:sldMk cId="0" sldId="256"/>
            <ac:spMk id="24" creationId="{00000000-0000-0000-0000-000000000000}"/>
          </ac:spMkLst>
        </pc:spChg>
        <pc:spChg chg="ord">
          <ac:chgData name="Maja Stürup" userId="9aac029e-b1da-4759-9826-5a1e0844f1e5" providerId="ADAL" clId="{01D18D1A-CAB0-4CD4-8E33-16E53347027D}" dt="2023-07-13T06:04:50.730" v="48" actId="166"/>
          <ac:spMkLst>
            <pc:docMk/>
            <pc:sldMk cId="0" sldId="256"/>
            <ac:spMk id="25" creationId="{00000000-0000-0000-0000-000000000000}"/>
          </ac:spMkLst>
        </pc:spChg>
        <pc:spChg chg="ord">
          <ac:chgData name="Maja Stürup" userId="9aac029e-b1da-4759-9826-5a1e0844f1e5" providerId="ADAL" clId="{01D18D1A-CAB0-4CD4-8E33-16E53347027D}" dt="2023-07-13T06:04:50.730" v="48" actId="166"/>
          <ac:spMkLst>
            <pc:docMk/>
            <pc:sldMk cId="0" sldId="256"/>
            <ac:spMk id="26" creationId="{00000000-0000-0000-0000-000000000000}"/>
          </ac:spMkLst>
        </pc:spChg>
        <pc:spChg chg="ord">
          <ac:chgData name="Maja Stürup" userId="9aac029e-b1da-4759-9826-5a1e0844f1e5" providerId="ADAL" clId="{01D18D1A-CAB0-4CD4-8E33-16E53347027D}" dt="2023-07-13T06:04:50.730" v="48" actId="166"/>
          <ac:spMkLst>
            <pc:docMk/>
            <pc:sldMk cId="0" sldId="256"/>
            <ac:spMk id="27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5:59:51.529" v="24" actId="1076"/>
          <ac:spMkLst>
            <pc:docMk/>
            <pc:sldMk cId="0" sldId="256"/>
            <ac:spMk id="37" creationId="{00000000-0000-0000-0000-000000000000}"/>
          </ac:spMkLst>
        </pc:spChg>
        <pc:spChg chg="mod ord">
          <ac:chgData name="Maja Stürup" userId="9aac029e-b1da-4759-9826-5a1e0844f1e5" providerId="ADAL" clId="{01D18D1A-CAB0-4CD4-8E33-16E53347027D}" dt="2023-07-13T06:02:48.948" v="38" actId="171"/>
          <ac:spMkLst>
            <pc:docMk/>
            <pc:sldMk cId="0" sldId="256"/>
            <ac:spMk id="38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5:59:51.529" v="24" actId="1076"/>
          <ac:spMkLst>
            <pc:docMk/>
            <pc:sldMk cId="0" sldId="256"/>
            <ac:spMk id="39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5:59:51.529" v="24" actId="1076"/>
          <ac:spMkLst>
            <pc:docMk/>
            <pc:sldMk cId="0" sldId="256"/>
            <ac:spMk id="40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5:59:51.529" v="24" actId="1076"/>
          <ac:spMkLst>
            <pc:docMk/>
            <pc:sldMk cId="0" sldId="256"/>
            <ac:spMk id="42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9:35:20.521" v="84" actId="20577"/>
          <ac:spMkLst>
            <pc:docMk/>
            <pc:sldMk cId="0" sldId="256"/>
            <ac:spMk id="45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9:36:22.781" v="91" actId="20577"/>
          <ac:spMkLst>
            <pc:docMk/>
            <pc:sldMk cId="0" sldId="256"/>
            <ac:spMk id="47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9:35:06.663" v="82" actId="20577"/>
          <ac:spMkLst>
            <pc:docMk/>
            <pc:sldMk cId="0" sldId="256"/>
            <ac:spMk id="50" creationId="{00000000-0000-0000-0000-000000000000}"/>
          </ac:spMkLst>
        </pc:spChg>
        <pc:spChg chg="mod ord">
          <ac:chgData name="Maja Stürup" userId="9aac029e-b1da-4759-9826-5a1e0844f1e5" providerId="ADAL" clId="{01D18D1A-CAB0-4CD4-8E33-16E53347027D}" dt="2023-07-13T09:36:28.506" v="92" actId="20577"/>
          <ac:spMkLst>
            <pc:docMk/>
            <pc:sldMk cId="0" sldId="256"/>
            <ac:spMk id="51" creationId="{00000000-0000-0000-0000-000000000000}"/>
          </ac:spMkLst>
        </pc:spChg>
        <pc:spChg chg="mod ord">
          <ac:chgData name="Maja Stürup" userId="9aac029e-b1da-4759-9826-5a1e0844f1e5" providerId="ADAL" clId="{01D18D1A-CAB0-4CD4-8E33-16E53347027D}" dt="2023-07-13T06:05:24.611" v="52" actId="1076"/>
          <ac:spMkLst>
            <pc:docMk/>
            <pc:sldMk cId="0" sldId="256"/>
            <ac:spMk id="52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6:00:17.678" v="27" actId="14100"/>
          <ac:spMkLst>
            <pc:docMk/>
            <pc:sldMk cId="0" sldId="256"/>
            <ac:spMk id="55" creationId="{00000000-0000-0000-0000-000000000000}"/>
          </ac:spMkLst>
        </pc:spChg>
        <pc:grpChg chg="mod">
          <ac:chgData name="Maja Stürup" userId="9aac029e-b1da-4759-9826-5a1e0844f1e5" providerId="ADAL" clId="{01D18D1A-CAB0-4CD4-8E33-16E53347027D}" dt="2023-07-13T09:34:48.164" v="80" actId="1076"/>
          <ac:grpSpMkLst>
            <pc:docMk/>
            <pc:sldMk cId="0" sldId="256"/>
            <ac:grpSpMk id="2" creationId="{00000000-0000-0000-0000-000000000000}"/>
          </ac:grpSpMkLst>
        </pc:grpChg>
        <pc:picChg chg="mod">
          <ac:chgData name="Maja Stürup" userId="9aac029e-b1da-4759-9826-5a1e0844f1e5" providerId="ADAL" clId="{01D18D1A-CAB0-4CD4-8E33-16E53347027D}" dt="2023-07-13T05:59:51.529" v="24" actId="1076"/>
          <ac:picMkLst>
            <pc:docMk/>
            <pc:sldMk cId="0" sldId="256"/>
            <ac:picMk id="41" creationId="{00000000-0000-0000-0000-000000000000}"/>
          </ac:picMkLst>
        </pc:picChg>
        <pc:picChg chg="mod">
          <ac:chgData name="Maja Stürup" userId="9aac029e-b1da-4759-9826-5a1e0844f1e5" providerId="ADAL" clId="{01D18D1A-CAB0-4CD4-8E33-16E53347027D}" dt="2023-07-13T05:59:51.529" v="24" actId="1076"/>
          <ac:picMkLst>
            <pc:docMk/>
            <pc:sldMk cId="0" sldId="256"/>
            <ac:picMk id="43" creationId="{00000000-0000-0000-0000-000000000000}"/>
          </ac:picMkLst>
        </pc:picChg>
      </pc:sldChg>
      <pc:sldChg chg="modSp mod">
        <pc:chgData name="Maja Stürup" userId="9aac029e-b1da-4759-9826-5a1e0844f1e5" providerId="ADAL" clId="{01D18D1A-CAB0-4CD4-8E33-16E53347027D}" dt="2023-07-13T10:18:20.372" v="128" actId="20577"/>
        <pc:sldMkLst>
          <pc:docMk/>
          <pc:sldMk cId="0" sldId="257"/>
        </pc:sldMkLst>
        <pc:spChg chg="mod">
          <ac:chgData name="Maja Stürup" userId="9aac029e-b1da-4759-9826-5a1e0844f1e5" providerId="ADAL" clId="{01D18D1A-CAB0-4CD4-8E33-16E53347027D}" dt="2023-07-13T09:38:07.650" v="95" actId="790"/>
          <ac:spMkLst>
            <pc:docMk/>
            <pc:sldMk cId="0" sldId="257"/>
            <ac:spMk id="5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9:47:51.941" v="125" actId="20577"/>
          <ac:spMkLst>
            <pc:docMk/>
            <pc:sldMk cId="0" sldId="257"/>
            <ac:spMk id="50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9:40:58.621" v="104" actId="14100"/>
          <ac:spMkLst>
            <pc:docMk/>
            <pc:sldMk cId="0" sldId="257"/>
            <ac:spMk id="60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9:46:36.763" v="118" actId="20577"/>
          <ac:spMkLst>
            <pc:docMk/>
            <pc:sldMk cId="0" sldId="257"/>
            <ac:spMk id="61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9:38:54.488" v="100" actId="255"/>
          <ac:spMkLst>
            <pc:docMk/>
            <pc:sldMk cId="0" sldId="257"/>
            <ac:spMk id="62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9:39:01.225" v="101" actId="255"/>
          <ac:spMkLst>
            <pc:docMk/>
            <pc:sldMk cId="0" sldId="257"/>
            <ac:spMk id="63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9:47:42.664" v="124" actId="255"/>
          <ac:spMkLst>
            <pc:docMk/>
            <pc:sldMk cId="0" sldId="257"/>
            <ac:spMk id="64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10:18:20.372" v="128" actId="20577"/>
          <ac:spMkLst>
            <pc:docMk/>
            <pc:sldMk cId="0" sldId="257"/>
            <ac:spMk id="65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09:47:26.565" v="122" actId="790"/>
          <ac:spMkLst>
            <pc:docMk/>
            <pc:sldMk cId="0" sldId="257"/>
            <ac:spMk id="68" creationId="{00000000-0000-0000-0000-000000000000}"/>
          </ac:spMkLst>
        </pc:spChg>
        <pc:grpChg chg="mod">
          <ac:chgData name="Maja Stürup" userId="9aac029e-b1da-4759-9826-5a1e0844f1e5" providerId="ADAL" clId="{01D18D1A-CAB0-4CD4-8E33-16E53347027D}" dt="2023-07-13T09:42:14.038" v="110" actId="14100"/>
          <ac:grpSpMkLst>
            <pc:docMk/>
            <pc:sldMk cId="0" sldId="257"/>
            <ac:grpSpMk id="35" creationId="{00000000-0000-0000-0000-000000000000}"/>
          </ac:grpSpMkLst>
        </pc:grpChg>
      </pc:sldChg>
      <pc:sldChg chg="addSp delSp modSp mod">
        <pc:chgData name="Maja Stürup" userId="9aac029e-b1da-4759-9826-5a1e0844f1e5" providerId="ADAL" clId="{01D18D1A-CAB0-4CD4-8E33-16E53347027D}" dt="2023-07-13T10:22:53.892" v="192"/>
        <pc:sldMkLst>
          <pc:docMk/>
          <pc:sldMk cId="0" sldId="258"/>
        </pc:sldMkLst>
        <pc:spChg chg="mod">
          <ac:chgData name="Maja Stürup" userId="9aac029e-b1da-4759-9826-5a1e0844f1e5" providerId="ADAL" clId="{01D18D1A-CAB0-4CD4-8E33-16E53347027D}" dt="2023-07-13T09:38:32.700" v="99" actId="790"/>
          <ac:spMkLst>
            <pc:docMk/>
            <pc:sldMk cId="0" sldId="258"/>
            <ac:spMk id="6" creationId="{00000000-0000-0000-0000-000000000000}"/>
          </ac:spMkLst>
        </pc:spChg>
        <pc:spChg chg="add del mod">
          <ac:chgData name="Maja Stürup" userId="9aac029e-b1da-4759-9826-5a1e0844f1e5" providerId="ADAL" clId="{01D18D1A-CAB0-4CD4-8E33-16E53347027D}" dt="2023-07-13T10:22:53.892" v="192"/>
          <ac:spMkLst>
            <pc:docMk/>
            <pc:sldMk cId="0" sldId="258"/>
            <ac:spMk id="7" creationId="{E6AEBA4F-A2EE-3D22-2EF4-3CC376F0586E}"/>
          </ac:spMkLst>
        </pc:spChg>
        <pc:spChg chg="mod">
          <ac:chgData name="Maja Stürup" userId="9aac029e-b1da-4759-9826-5a1e0844f1e5" providerId="ADAL" clId="{01D18D1A-CAB0-4CD4-8E33-16E53347027D}" dt="2023-07-13T10:19:35.347" v="136" actId="14100"/>
          <ac:spMkLst>
            <pc:docMk/>
            <pc:sldMk cId="0" sldId="258"/>
            <ac:spMk id="13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10:19:40.553" v="137" actId="14100"/>
          <ac:spMkLst>
            <pc:docMk/>
            <pc:sldMk cId="0" sldId="258"/>
            <ac:spMk id="14" creationId="{00000000-0000-0000-0000-000000000000}"/>
          </ac:spMkLst>
        </pc:spChg>
        <pc:spChg chg="add del mod">
          <ac:chgData name="Maja Stürup" userId="9aac029e-b1da-4759-9826-5a1e0844f1e5" providerId="ADAL" clId="{01D18D1A-CAB0-4CD4-8E33-16E53347027D}" dt="2023-07-13T10:22:52.787" v="190"/>
          <ac:spMkLst>
            <pc:docMk/>
            <pc:sldMk cId="0" sldId="258"/>
            <ac:spMk id="30" creationId="{04CFA622-C9C3-CF38-37B8-1AA596852324}"/>
          </ac:spMkLst>
        </pc:spChg>
        <pc:spChg chg="mod">
          <ac:chgData name="Maja Stürup" userId="9aac029e-b1da-4759-9826-5a1e0844f1e5" providerId="ADAL" clId="{01D18D1A-CAB0-4CD4-8E33-16E53347027D}" dt="2023-07-13T10:21:07.523" v="174" actId="20577"/>
          <ac:spMkLst>
            <pc:docMk/>
            <pc:sldMk cId="0" sldId="258"/>
            <ac:spMk id="32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10:21:51.503" v="180" actId="113"/>
          <ac:spMkLst>
            <pc:docMk/>
            <pc:sldMk cId="0" sldId="258"/>
            <ac:spMk id="40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10:20:58.937" v="159" actId="20577"/>
          <ac:spMkLst>
            <pc:docMk/>
            <pc:sldMk cId="0" sldId="258"/>
            <ac:spMk id="51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10:18:55.316" v="131" actId="255"/>
          <ac:spMkLst>
            <pc:docMk/>
            <pc:sldMk cId="0" sldId="258"/>
            <ac:spMk id="59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10:20:07.635" v="139" actId="1076"/>
          <ac:spMkLst>
            <pc:docMk/>
            <pc:sldMk cId="0" sldId="258"/>
            <ac:spMk id="60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10:20:00.389" v="138" actId="1076"/>
          <ac:spMkLst>
            <pc:docMk/>
            <pc:sldMk cId="0" sldId="258"/>
            <ac:spMk id="61" creationId="{00000000-0000-0000-0000-000000000000}"/>
          </ac:spMkLst>
        </pc:spChg>
        <pc:spChg chg="mod">
          <ac:chgData name="Maja Stürup" userId="9aac029e-b1da-4759-9826-5a1e0844f1e5" providerId="ADAL" clId="{01D18D1A-CAB0-4CD4-8E33-16E53347027D}" dt="2023-07-13T10:20:17.209" v="140" actId="14100"/>
          <ac:spMkLst>
            <pc:docMk/>
            <pc:sldMk cId="0" sldId="258"/>
            <ac:spMk id="6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043738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9207500" y="0"/>
            <a:ext cx="7045325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69955-CC07-4842-8649-4B9C8ACC1649}" type="datetimeFigureOut">
              <a:rPr lang="da-DK" smtClean="0"/>
              <a:t>10-08-2023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5384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1625600" y="4400550"/>
            <a:ext cx="1300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7043738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9207500" y="8685213"/>
            <a:ext cx="70453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D5599-981F-442D-8645-51B3C3BCFF6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863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BD5599-981F-442D-8645-51B3C3BCFF6C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1023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19200" y="2834640"/>
            <a:ext cx="138176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120640"/>
            <a:ext cx="113792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/>
              <a:t>Visualiseringen </a:t>
            </a:r>
            <a:r>
              <a:rPr spc="-5"/>
              <a:t>uddybes </a:t>
            </a:r>
            <a:r>
              <a:t>i</a:t>
            </a:r>
            <a:r>
              <a:rPr spc="-5"/>
              <a:t> </a:t>
            </a:r>
            <a:r>
              <a:t>vejledning</a:t>
            </a:r>
            <a:r>
              <a:rPr spc="-5"/>
              <a:t> </a:t>
            </a:r>
            <a:r>
              <a:t>til </a:t>
            </a:r>
            <a:r>
              <a:rPr spc="-5"/>
              <a:t>brug af</a:t>
            </a:r>
            <a:r>
              <a:rPr spc="-10"/>
              <a:t> </a:t>
            </a:r>
            <a:r>
              <a:rPr spc="-5"/>
              <a:t>aftalen på </a:t>
            </a:r>
            <a:r>
              <a:t>ski.dk.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/>
              <a:t>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/>
              <a:t>Visualiseringen </a:t>
            </a:r>
            <a:r>
              <a:rPr spc="-5"/>
              <a:t>uddybes </a:t>
            </a:r>
            <a:r>
              <a:t>i</a:t>
            </a:r>
            <a:r>
              <a:rPr spc="-5"/>
              <a:t> </a:t>
            </a:r>
            <a:r>
              <a:t>vejledning</a:t>
            </a:r>
            <a:r>
              <a:rPr spc="-5"/>
              <a:t> </a:t>
            </a:r>
            <a:r>
              <a:t>til </a:t>
            </a:r>
            <a:r>
              <a:rPr spc="-5"/>
              <a:t>brug af</a:t>
            </a:r>
            <a:r>
              <a:rPr spc="-10"/>
              <a:t> </a:t>
            </a:r>
            <a:r>
              <a:rPr spc="-5"/>
              <a:t>aftalen på </a:t>
            </a:r>
            <a:r>
              <a:t>ski.dk.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/>
              <a:t>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/>
              <a:t>Visualiseringen </a:t>
            </a:r>
            <a:r>
              <a:rPr spc="-5"/>
              <a:t>uddybes </a:t>
            </a:r>
            <a:r>
              <a:t>i</a:t>
            </a:r>
            <a:r>
              <a:rPr spc="-5"/>
              <a:t> </a:t>
            </a:r>
            <a:r>
              <a:t>vejledning</a:t>
            </a:r>
            <a:r>
              <a:rPr spc="-5"/>
              <a:t> </a:t>
            </a:r>
            <a:r>
              <a:t>til </a:t>
            </a:r>
            <a:r>
              <a:rPr spc="-5"/>
              <a:t>brug af</a:t>
            </a:r>
            <a:r>
              <a:rPr spc="-10"/>
              <a:t> </a:t>
            </a:r>
            <a:r>
              <a:rPr spc="-5"/>
              <a:t>aftalen på </a:t>
            </a:r>
            <a:r>
              <a:t>ski.dk.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/>
              <a:t>xx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/>
              <a:t>Visualiseringen </a:t>
            </a:r>
            <a:r>
              <a:rPr spc="-5"/>
              <a:t>uddybes </a:t>
            </a:r>
            <a:r>
              <a:t>i</a:t>
            </a:r>
            <a:r>
              <a:rPr spc="-5"/>
              <a:t> </a:t>
            </a:r>
            <a:r>
              <a:t>vejledning</a:t>
            </a:r>
            <a:r>
              <a:rPr spc="-5"/>
              <a:t> </a:t>
            </a:r>
            <a:r>
              <a:t>til </a:t>
            </a:r>
            <a:r>
              <a:rPr spc="-5"/>
              <a:t>brug af</a:t>
            </a:r>
            <a:r>
              <a:rPr spc="-10"/>
              <a:t> </a:t>
            </a:r>
            <a:r>
              <a:rPr spc="-5"/>
              <a:t>aftalen på </a:t>
            </a:r>
            <a:r>
              <a:t>ski.dk.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/>
              <a:t>xx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/>
              <a:t>Visualiseringen </a:t>
            </a:r>
            <a:r>
              <a:rPr spc="-5"/>
              <a:t>uddybes </a:t>
            </a:r>
            <a:r>
              <a:t>i</a:t>
            </a:r>
            <a:r>
              <a:rPr spc="-5"/>
              <a:t> </a:t>
            </a:r>
            <a:r>
              <a:t>vejledning</a:t>
            </a:r>
            <a:r>
              <a:rPr spc="-5"/>
              <a:t> </a:t>
            </a:r>
            <a:r>
              <a:t>til </a:t>
            </a:r>
            <a:r>
              <a:rPr spc="-5"/>
              <a:t>brug af</a:t>
            </a:r>
            <a:r>
              <a:rPr spc="-10"/>
              <a:t> </a:t>
            </a:r>
            <a:r>
              <a:rPr spc="-5"/>
              <a:t>aftalen på </a:t>
            </a:r>
            <a:r>
              <a:t>ski.dk.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/>
              <a:t>xx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9800" y="815454"/>
            <a:ext cx="143764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2800" y="2103120"/>
            <a:ext cx="146304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04230" y="8740287"/>
            <a:ext cx="433387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/>
              <a:t>Visualiseringen </a:t>
            </a:r>
            <a:r>
              <a:rPr spc="-5"/>
              <a:t>uddybes </a:t>
            </a:r>
            <a:r>
              <a:t>i</a:t>
            </a:r>
            <a:r>
              <a:rPr spc="-5"/>
              <a:t> </a:t>
            </a:r>
            <a:r>
              <a:t>vejledning</a:t>
            </a:r>
            <a:r>
              <a:rPr spc="-5"/>
              <a:t> </a:t>
            </a:r>
            <a:r>
              <a:t>til </a:t>
            </a:r>
            <a:r>
              <a:rPr spc="-5"/>
              <a:t>brug af</a:t>
            </a:r>
            <a:r>
              <a:rPr spc="-10"/>
              <a:t> </a:t>
            </a:r>
            <a:r>
              <a:rPr spc="-5"/>
              <a:t>aftalen på </a:t>
            </a:r>
            <a:r>
              <a:t>ski.dk.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2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/>
              <a:t>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32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5460" y="372534"/>
            <a:ext cx="15245054" cy="8094751"/>
            <a:chOff x="508000" y="508000"/>
            <a:chExt cx="15245054" cy="8094751"/>
          </a:xfrm>
        </p:grpSpPr>
        <p:sp>
          <p:nvSpPr>
            <p:cNvPr id="3" name="object 3"/>
            <p:cNvSpPr/>
            <p:nvPr/>
          </p:nvSpPr>
          <p:spPr>
            <a:xfrm>
              <a:off x="513054" y="1427251"/>
              <a:ext cx="15240000" cy="7175500"/>
            </a:xfrm>
            <a:custGeom>
              <a:avLst/>
              <a:gdLst/>
              <a:ahLst/>
              <a:cxnLst/>
              <a:rect l="l" t="t" r="r" b="b"/>
              <a:pathLst>
                <a:path w="15240000" h="7175500">
                  <a:moveTo>
                    <a:pt x="15240000" y="0"/>
                  </a:moveTo>
                  <a:lnTo>
                    <a:pt x="0" y="0"/>
                  </a:lnTo>
                  <a:lnTo>
                    <a:pt x="0" y="350748"/>
                  </a:lnTo>
                  <a:lnTo>
                    <a:pt x="0" y="7175500"/>
                  </a:lnTo>
                  <a:lnTo>
                    <a:pt x="15240000" y="7175500"/>
                  </a:lnTo>
                  <a:lnTo>
                    <a:pt x="15240000" y="350748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EFF4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8946501" y="3555702"/>
              <a:ext cx="535305" cy="0"/>
            </a:xfrm>
            <a:custGeom>
              <a:avLst/>
              <a:gdLst/>
              <a:ahLst/>
              <a:cxnLst/>
              <a:rect l="l" t="t" r="r" b="b"/>
              <a:pathLst>
                <a:path w="535304">
                  <a:moveTo>
                    <a:pt x="0" y="0"/>
                  </a:moveTo>
                  <a:lnTo>
                    <a:pt x="535012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393580" y="3478182"/>
              <a:ext cx="213360" cy="155575"/>
            </a:xfrm>
            <a:custGeom>
              <a:avLst/>
              <a:gdLst/>
              <a:ahLst/>
              <a:cxnLst/>
              <a:rect l="l" t="t" r="r" b="b"/>
              <a:pathLst>
                <a:path w="213359" h="155575">
                  <a:moveTo>
                    <a:pt x="0" y="0"/>
                  </a:moveTo>
                  <a:lnTo>
                    <a:pt x="0" y="155041"/>
                  </a:lnTo>
                  <a:lnTo>
                    <a:pt x="213017" y="775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205451" y="4697083"/>
              <a:ext cx="0" cy="456565"/>
            </a:xfrm>
            <a:custGeom>
              <a:avLst/>
              <a:gdLst/>
              <a:ahLst/>
              <a:cxnLst/>
              <a:rect l="l" t="t" r="r" b="b"/>
              <a:pathLst>
                <a:path h="456564">
                  <a:moveTo>
                    <a:pt x="0" y="455993"/>
                  </a:moveTo>
                  <a:lnTo>
                    <a:pt x="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127930" y="4572000"/>
              <a:ext cx="155575" cy="213360"/>
            </a:xfrm>
            <a:custGeom>
              <a:avLst/>
              <a:gdLst/>
              <a:ahLst/>
              <a:cxnLst/>
              <a:rect l="l" t="t" r="r" b="b"/>
              <a:pathLst>
                <a:path w="155575" h="213360">
                  <a:moveTo>
                    <a:pt x="77520" y="0"/>
                  </a:moveTo>
                  <a:lnTo>
                    <a:pt x="0" y="213017"/>
                  </a:lnTo>
                  <a:lnTo>
                    <a:pt x="155041" y="213017"/>
                  </a:lnTo>
                  <a:lnTo>
                    <a:pt x="775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8000" y="508000"/>
              <a:ext cx="12103100" cy="1270000"/>
            </a:xfrm>
            <a:custGeom>
              <a:avLst/>
              <a:gdLst/>
              <a:ahLst/>
              <a:cxnLst/>
              <a:rect l="l" t="t" r="r" b="b"/>
              <a:pathLst>
                <a:path w="12103100" h="1270000">
                  <a:moveTo>
                    <a:pt x="12103100" y="0"/>
                  </a:moveTo>
                  <a:lnTo>
                    <a:pt x="0" y="0"/>
                  </a:lnTo>
                  <a:lnTo>
                    <a:pt x="0" y="1270000"/>
                  </a:lnTo>
                  <a:lnTo>
                    <a:pt x="12103100" y="1270000"/>
                  </a:lnTo>
                  <a:lnTo>
                    <a:pt x="12103100" y="0"/>
                  </a:lnTo>
                  <a:close/>
                </a:path>
              </a:pathLst>
            </a:custGeom>
            <a:solidFill>
              <a:srgbClr val="6E71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1235" y="508000"/>
            <a:ext cx="1759223" cy="758342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39800" y="815454"/>
            <a:ext cx="9863667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pc="-5" dirty="0"/>
              <a:t>50.10 Kopi og print: Bestilling</a:t>
            </a:r>
            <a:r>
              <a:rPr lang="da-DK" spc="-50" dirty="0"/>
              <a:t> </a:t>
            </a:r>
            <a:r>
              <a:rPr lang="da-DK" dirty="0"/>
              <a:t>og</a:t>
            </a:r>
            <a:r>
              <a:rPr lang="da-DK" spc="-45" dirty="0"/>
              <a:t> </a:t>
            </a:r>
            <a:r>
              <a:rPr lang="da-DK" dirty="0"/>
              <a:t>levering</a:t>
            </a:r>
          </a:p>
        </p:txBody>
      </p:sp>
      <p:sp>
        <p:nvSpPr>
          <p:cNvPr id="12" name="object 12"/>
          <p:cNvSpPr/>
          <p:nvPr/>
        </p:nvSpPr>
        <p:spPr>
          <a:xfrm>
            <a:off x="5513083" y="2687231"/>
            <a:ext cx="10019192" cy="5029518"/>
          </a:xfrm>
          <a:custGeom>
            <a:avLst/>
            <a:gdLst/>
            <a:ahLst/>
            <a:cxnLst/>
            <a:rect l="l" t="t" r="r" b="b"/>
            <a:pathLst>
              <a:path w="10045065" h="5433059">
                <a:moveTo>
                  <a:pt x="0" y="1712899"/>
                </a:moveTo>
                <a:lnTo>
                  <a:pt x="3175000" y="1712899"/>
                </a:lnTo>
                <a:lnTo>
                  <a:pt x="3175000" y="0"/>
                </a:lnTo>
                <a:lnTo>
                  <a:pt x="0" y="0"/>
                </a:lnTo>
                <a:lnTo>
                  <a:pt x="0" y="1712899"/>
                </a:lnTo>
                <a:close/>
              </a:path>
              <a:path w="10045065" h="5433059">
                <a:moveTo>
                  <a:pt x="6869861" y="5432590"/>
                </a:moveTo>
                <a:lnTo>
                  <a:pt x="10044861" y="5432590"/>
                </a:lnTo>
                <a:lnTo>
                  <a:pt x="10044861" y="360768"/>
                </a:lnTo>
                <a:lnTo>
                  <a:pt x="6869861" y="360768"/>
                </a:lnTo>
                <a:lnTo>
                  <a:pt x="6869861" y="5432590"/>
                </a:lnTo>
                <a:close/>
              </a:path>
            </a:pathLst>
          </a:custGeom>
          <a:ln w="38100">
            <a:solidFill>
              <a:srgbClr val="4856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800629" y="2919806"/>
            <a:ext cx="1467485" cy="1109980"/>
          </a:xfrm>
          <a:custGeom>
            <a:avLst/>
            <a:gdLst/>
            <a:ahLst/>
            <a:cxnLst/>
            <a:rect l="l" t="t" r="r" b="b"/>
            <a:pathLst>
              <a:path w="1467484" h="1109979">
                <a:moveTo>
                  <a:pt x="721969" y="0"/>
                </a:moveTo>
                <a:lnTo>
                  <a:pt x="0" y="559600"/>
                </a:lnTo>
                <a:lnTo>
                  <a:pt x="733615" y="1109941"/>
                </a:lnTo>
                <a:lnTo>
                  <a:pt x="1467218" y="559600"/>
                </a:lnTo>
                <a:lnTo>
                  <a:pt x="721969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40199" y="3539591"/>
            <a:ext cx="854710" cy="0"/>
          </a:xfrm>
          <a:custGeom>
            <a:avLst/>
            <a:gdLst/>
            <a:ahLst/>
            <a:cxnLst/>
            <a:rect l="l" t="t" r="r" b="b"/>
            <a:pathLst>
              <a:path w="854710">
                <a:moveTo>
                  <a:pt x="0" y="0"/>
                </a:moveTo>
                <a:lnTo>
                  <a:pt x="854417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006682" y="3462070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33858" y="3487078"/>
            <a:ext cx="659130" cy="0"/>
          </a:xfrm>
          <a:custGeom>
            <a:avLst/>
            <a:gdLst/>
            <a:ahLst/>
            <a:cxnLst/>
            <a:rect l="l" t="t" r="r" b="b"/>
            <a:pathLst>
              <a:path w="659129">
                <a:moveTo>
                  <a:pt x="0" y="0"/>
                </a:moveTo>
                <a:lnTo>
                  <a:pt x="65852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004439" y="3409557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824577" y="4429497"/>
            <a:ext cx="697230" cy="1965325"/>
          </a:xfrm>
          <a:custGeom>
            <a:avLst/>
            <a:gdLst/>
            <a:ahLst/>
            <a:cxnLst/>
            <a:rect l="l" t="t" r="r" b="b"/>
            <a:pathLst>
              <a:path w="697229" h="1965325">
                <a:moveTo>
                  <a:pt x="696976" y="0"/>
                </a:moveTo>
                <a:lnTo>
                  <a:pt x="696976" y="1965286"/>
                </a:lnTo>
                <a:lnTo>
                  <a:pt x="0" y="19652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699499" y="6317264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213017" y="0"/>
                </a:moveTo>
                <a:lnTo>
                  <a:pt x="0" y="77520"/>
                </a:lnTo>
                <a:lnTo>
                  <a:pt x="213017" y="155041"/>
                </a:lnTo>
                <a:lnTo>
                  <a:pt x="21301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839786" y="2382430"/>
            <a:ext cx="5302250" cy="970915"/>
          </a:xfrm>
          <a:custGeom>
            <a:avLst/>
            <a:gdLst/>
            <a:ahLst/>
            <a:cxnLst/>
            <a:rect l="l" t="t" r="r" b="b"/>
            <a:pathLst>
              <a:path w="5302250" h="970914">
                <a:moveTo>
                  <a:pt x="609600" y="304800"/>
                </a:moveTo>
                <a:lnTo>
                  <a:pt x="605612" y="255358"/>
                </a:lnTo>
                <a:lnTo>
                  <a:pt x="594055" y="208457"/>
                </a:lnTo>
                <a:lnTo>
                  <a:pt x="575576" y="164731"/>
                </a:lnTo>
                <a:lnTo>
                  <a:pt x="550786" y="124790"/>
                </a:lnTo>
                <a:lnTo>
                  <a:pt x="520319" y="89281"/>
                </a:lnTo>
                <a:lnTo>
                  <a:pt x="484809" y="58813"/>
                </a:lnTo>
                <a:lnTo>
                  <a:pt x="444868" y="34023"/>
                </a:lnTo>
                <a:lnTo>
                  <a:pt x="401142" y="15544"/>
                </a:lnTo>
                <a:lnTo>
                  <a:pt x="354241" y="3987"/>
                </a:lnTo>
                <a:lnTo>
                  <a:pt x="304800" y="0"/>
                </a:lnTo>
                <a:lnTo>
                  <a:pt x="255358" y="3987"/>
                </a:lnTo>
                <a:lnTo>
                  <a:pt x="208457" y="15544"/>
                </a:lnTo>
                <a:lnTo>
                  <a:pt x="164719" y="34023"/>
                </a:lnTo>
                <a:lnTo>
                  <a:pt x="124790" y="58813"/>
                </a:lnTo>
                <a:lnTo>
                  <a:pt x="89268" y="89281"/>
                </a:lnTo>
                <a:lnTo>
                  <a:pt x="58801" y="124790"/>
                </a:lnTo>
                <a:lnTo>
                  <a:pt x="34023" y="164731"/>
                </a:lnTo>
                <a:lnTo>
                  <a:pt x="15532" y="208457"/>
                </a:lnTo>
                <a:lnTo>
                  <a:pt x="3987" y="255358"/>
                </a:lnTo>
                <a:lnTo>
                  <a:pt x="0" y="304800"/>
                </a:lnTo>
                <a:lnTo>
                  <a:pt x="3987" y="354241"/>
                </a:lnTo>
                <a:lnTo>
                  <a:pt x="15532" y="401142"/>
                </a:lnTo>
                <a:lnTo>
                  <a:pt x="34023" y="444881"/>
                </a:lnTo>
                <a:lnTo>
                  <a:pt x="58801" y="484809"/>
                </a:lnTo>
                <a:lnTo>
                  <a:pt x="89268" y="520331"/>
                </a:lnTo>
                <a:lnTo>
                  <a:pt x="124790" y="550799"/>
                </a:lnTo>
                <a:lnTo>
                  <a:pt x="164719" y="575576"/>
                </a:lnTo>
                <a:lnTo>
                  <a:pt x="208457" y="594067"/>
                </a:lnTo>
                <a:lnTo>
                  <a:pt x="255358" y="605612"/>
                </a:lnTo>
                <a:lnTo>
                  <a:pt x="304800" y="609600"/>
                </a:lnTo>
                <a:lnTo>
                  <a:pt x="354241" y="605612"/>
                </a:lnTo>
                <a:lnTo>
                  <a:pt x="401142" y="594067"/>
                </a:lnTo>
                <a:lnTo>
                  <a:pt x="444868" y="575576"/>
                </a:lnTo>
                <a:lnTo>
                  <a:pt x="484809" y="550799"/>
                </a:lnTo>
                <a:lnTo>
                  <a:pt x="520319" y="520331"/>
                </a:lnTo>
                <a:lnTo>
                  <a:pt x="550786" y="484809"/>
                </a:lnTo>
                <a:lnTo>
                  <a:pt x="575576" y="444881"/>
                </a:lnTo>
                <a:lnTo>
                  <a:pt x="594055" y="401142"/>
                </a:lnTo>
                <a:lnTo>
                  <a:pt x="605612" y="354241"/>
                </a:lnTo>
                <a:lnTo>
                  <a:pt x="609600" y="304800"/>
                </a:lnTo>
                <a:close/>
              </a:path>
              <a:path w="5302250" h="970914">
                <a:moveTo>
                  <a:pt x="5302110" y="665568"/>
                </a:moveTo>
                <a:lnTo>
                  <a:pt x="5298122" y="616140"/>
                </a:lnTo>
                <a:lnTo>
                  <a:pt x="5286565" y="569239"/>
                </a:lnTo>
                <a:lnTo>
                  <a:pt x="5268087" y="525500"/>
                </a:lnTo>
                <a:lnTo>
                  <a:pt x="5243296" y="485559"/>
                </a:lnTo>
                <a:lnTo>
                  <a:pt x="5212829" y="450049"/>
                </a:lnTo>
                <a:lnTo>
                  <a:pt x="5177320" y="419582"/>
                </a:lnTo>
                <a:lnTo>
                  <a:pt x="5137378" y="394792"/>
                </a:lnTo>
                <a:lnTo>
                  <a:pt x="5093652" y="376313"/>
                </a:lnTo>
                <a:lnTo>
                  <a:pt x="5046751" y="364769"/>
                </a:lnTo>
                <a:lnTo>
                  <a:pt x="4997310" y="360768"/>
                </a:lnTo>
                <a:lnTo>
                  <a:pt x="4947869" y="364769"/>
                </a:lnTo>
                <a:lnTo>
                  <a:pt x="4900968" y="376313"/>
                </a:lnTo>
                <a:lnTo>
                  <a:pt x="4857229" y="394792"/>
                </a:lnTo>
                <a:lnTo>
                  <a:pt x="4817300" y="419582"/>
                </a:lnTo>
                <a:lnTo>
                  <a:pt x="4781778" y="450049"/>
                </a:lnTo>
                <a:lnTo>
                  <a:pt x="4751311" y="485559"/>
                </a:lnTo>
                <a:lnTo>
                  <a:pt x="4726533" y="525500"/>
                </a:lnTo>
                <a:lnTo>
                  <a:pt x="4708042" y="569239"/>
                </a:lnTo>
                <a:lnTo>
                  <a:pt x="4696498" y="616140"/>
                </a:lnTo>
                <a:lnTo>
                  <a:pt x="4692510" y="665568"/>
                </a:lnTo>
                <a:lnTo>
                  <a:pt x="4696498" y="715010"/>
                </a:lnTo>
                <a:lnTo>
                  <a:pt x="4708042" y="761911"/>
                </a:lnTo>
                <a:lnTo>
                  <a:pt x="4726533" y="805649"/>
                </a:lnTo>
                <a:lnTo>
                  <a:pt x="4751311" y="845591"/>
                </a:lnTo>
                <a:lnTo>
                  <a:pt x="4781778" y="881100"/>
                </a:lnTo>
                <a:lnTo>
                  <a:pt x="4817300" y="911567"/>
                </a:lnTo>
                <a:lnTo>
                  <a:pt x="4857229" y="936358"/>
                </a:lnTo>
                <a:lnTo>
                  <a:pt x="4900968" y="954836"/>
                </a:lnTo>
                <a:lnTo>
                  <a:pt x="4947869" y="966381"/>
                </a:lnTo>
                <a:lnTo>
                  <a:pt x="4997310" y="970368"/>
                </a:lnTo>
                <a:lnTo>
                  <a:pt x="5046751" y="966381"/>
                </a:lnTo>
                <a:lnTo>
                  <a:pt x="5093652" y="954836"/>
                </a:lnTo>
                <a:lnTo>
                  <a:pt x="5137378" y="936358"/>
                </a:lnTo>
                <a:lnTo>
                  <a:pt x="5177320" y="911567"/>
                </a:lnTo>
                <a:lnTo>
                  <a:pt x="5212829" y="881100"/>
                </a:lnTo>
                <a:lnTo>
                  <a:pt x="5243296" y="845591"/>
                </a:lnTo>
                <a:lnTo>
                  <a:pt x="5268087" y="805649"/>
                </a:lnTo>
                <a:lnTo>
                  <a:pt x="5286565" y="761911"/>
                </a:lnTo>
                <a:lnTo>
                  <a:pt x="5298122" y="715010"/>
                </a:lnTo>
                <a:lnTo>
                  <a:pt x="5302110" y="665568"/>
                </a:lnTo>
                <a:close/>
              </a:path>
            </a:pathLst>
          </a:custGeom>
          <a:solidFill>
            <a:srgbClr val="4856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1579356" y="3390126"/>
            <a:ext cx="304165" cy="17462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6350" rIns="0" bIns="0" rtlCol="0">
            <a:spAutoFit/>
          </a:bodyPr>
          <a:lstStyle/>
          <a:p>
            <a:pPr marL="27940">
              <a:lnSpc>
                <a:spcPct val="100000"/>
              </a:lnSpc>
              <a:spcBef>
                <a:spcPts val="50"/>
              </a:spcBef>
            </a:pPr>
            <a:r>
              <a:rPr sz="1000" b="1" spc="-5">
                <a:solidFill>
                  <a:srgbClr val="FFFFFF"/>
                </a:solidFill>
                <a:latin typeface="Arial"/>
                <a:cs typeface="Arial"/>
              </a:rPr>
              <a:t>NEJ</a:t>
            </a:r>
            <a:endParaRPr sz="10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0376153" y="5374881"/>
            <a:ext cx="304165" cy="174625"/>
          </a:xfrm>
          <a:custGeom>
            <a:avLst/>
            <a:gdLst/>
            <a:ahLst/>
            <a:cxnLst/>
            <a:rect l="l" t="t" r="r" b="b"/>
            <a:pathLst>
              <a:path w="304165" h="174625">
                <a:moveTo>
                  <a:pt x="303885" y="0"/>
                </a:moveTo>
                <a:lnTo>
                  <a:pt x="0" y="0"/>
                </a:lnTo>
                <a:lnTo>
                  <a:pt x="0" y="174459"/>
                </a:lnTo>
                <a:lnTo>
                  <a:pt x="303885" y="174459"/>
                </a:lnTo>
                <a:lnTo>
                  <a:pt x="3038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0376154" y="5374881"/>
            <a:ext cx="304165" cy="17462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50"/>
              </a:spcBef>
            </a:pPr>
            <a:r>
              <a:rPr sz="1000" b="1" spc="-5">
                <a:solidFill>
                  <a:srgbClr val="FFFFFF"/>
                </a:solidFill>
                <a:latin typeface="Arial"/>
                <a:cs typeface="Arial"/>
              </a:rPr>
              <a:t>JA</a:t>
            </a:r>
            <a:endParaRPr sz="10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527175" y="7529276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255359" y="3989"/>
                </a:lnTo>
                <a:lnTo>
                  <a:pt x="208458" y="15538"/>
                </a:lnTo>
                <a:lnTo>
                  <a:pt x="164725" y="34020"/>
                </a:lnTo>
                <a:lnTo>
                  <a:pt x="124788" y="58808"/>
                </a:lnTo>
                <a:lnTo>
                  <a:pt x="89273" y="89273"/>
                </a:lnTo>
                <a:lnTo>
                  <a:pt x="58808" y="124788"/>
                </a:lnTo>
                <a:lnTo>
                  <a:pt x="34020" y="164725"/>
                </a:lnTo>
                <a:lnTo>
                  <a:pt x="15538" y="208458"/>
                </a:lnTo>
                <a:lnTo>
                  <a:pt x="3989" y="255359"/>
                </a:lnTo>
                <a:lnTo>
                  <a:pt x="0" y="304799"/>
                </a:lnTo>
                <a:lnTo>
                  <a:pt x="3989" y="354240"/>
                </a:lnTo>
                <a:lnTo>
                  <a:pt x="15538" y="401141"/>
                </a:lnTo>
                <a:lnTo>
                  <a:pt x="34020" y="444874"/>
                </a:lnTo>
                <a:lnTo>
                  <a:pt x="58808" y="484811"/>
                </a:lnTo>
                <a:lnTo>
                  <a:pt x="89273" y="520326"/>
                </a:lnTo>
                <a:lnTo>
                  <a:pt x="124788" y="550791"/>
                </a:lnTo>
                <a:lnTo>
                  <a:pt x="164725" y="575579"/>
                </a:lnTo>
                <a:lnTo>
                  <a:pt x="208458" y="594061"/>
                </a:lnTo>
                <a:lnTo>
                  <a:pt x="255359" y="605610"/>
                </a:lnTo>
                <a:lnTo>
                  <a:pt x="304800" y="609599"/>
                </a:lnTo>
                <a:lnTo>
                  <a:pt x="354240" y="605610"/>
                </a:lnTo>
                <a:lnTo>
                  <a:pt x="401141" y="594061"/>
                </a:lnTo>
                <a:lnTo>
                  <a:pt x="444874" y="575579"/>
                </a:lnTo>
                <a:lnTo>
                  <a:pt x="484811" y="550791"/>
                </a:lnTo>
                <a:lnTo>
                  <a:pt x="520326" y="520326"/>
                </a:lnTo>
                <a:lnTo>
                  <a:pt x="550791" y="484811"/>
                </a:lnTo>
                <a:lnTo>
                  <a:pt x="575579" y="444874"/>
                </a:lnTo>
                <a:lnTo>
                  <a:pt x="594061" y="401141"/>
                </a:lnTo>
                <a:lnTo>
                  <a:pt x="605610" y="354240"/>
                </a:lnTo>
                <a:lnTo>
                  <a:pt x="609600" y="304799"/>
                </a:lnTo>
                <a:lnTo>
                  <a:pt x="605610" y="255359"/>
                </a:lnTo>
                <a:lnTo>
                  <a:pt x="594061" y="208458"/>
                </a:lnTo>
                <a:lnTo>
                  <a:pt x="575579" y="164725"/>
                </a:lnTo>
                <a:lnTo>
                  <a:pt x="550791" y="124788"/>
                </a:lnTo>
                <a:lnTo>
                  <a:pt x="520326" y="89273"/>
                </a:lnTo>
                <a:lnTo>
                  <a:pt x="484811" y="58808"/>
                </a:lnTo>
                <a:lnTo>
                  <a:pt x="444874" y="34020"/>
                </a:lnTo>
                <a:lnTo>
                  <a:pt x="401141" y="15538"/>
                </a:lnTo>
                <a:lnTo>
                  <a:pt x="354240" y="3989"/>
                </a:lnTo>
                <a:lnTo>
                  <a:pt x="304800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object 3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42533" y="7643522"/>
            <a:ext cx="180060" cy="180060"/>
          </a:xfrm>
          <a:prstGeom prst="rect">
            <a:avLst/>
          </a:prstGeom>
        </p:spPr>
      </p:pic>
      <p:sp>
        <p:nvSpPr>
          <p:cNvPr id="33" name="object 33"/>
          <p:cNvSpPr/>
          <p:nvPr/>
        </p:nvSpPr>
        <p:spPr>
          <a:xfrm>
            <a:off x="1674854" y="7854006"/>
            <a:ext cx="314325" cy="170815"/>
          </a:xfrm>
          <a:custGeom>
            <a:avLst/>
            <a:gdLst/>
            <a:ahLst/>
            <a:cxnLst/>
            <a:rect l="l" t="t" r="r" b="b"/>
            <a:pathLst>
              <a:path w="314325" h="170815">
                <a:moveTo>
                  <a:pt x="157708" y="0"/>
                </a:moveTo>
                <a:lnTo>
                  <a:pt x="108151" y="8183"/>
                </a:lnTo>
                <a:lnTo>
                  <a:pt x="69263" y="29821"/>
                </a:lnTo>
                <a:lnTo>
                  <a:pt x="40062" y="60542"/>
                </a:lnTo>
                <a:lnTo>
                  <a:pt x="19564" y="95976"/>
                </a:lnTo>
                <a:lnTo>
                  <a:pt x="749" y="163499"/>
                </a:lnTo>
                <a:lnTo>
                  <a:pt x="0" y="170510"/>
                </a:lnTo>
                <a:lnTo>
                  <a:pt x="231178" y="170510"/>
                </a:lnTo>
                <a:lnTo>
                  <a:pt x="231178" y="157810"/>
                </a:lnTo>
                <a:lnTo>
                  <a:pt x="14274" y="157810"/>
                </a:lnTo>
                <a:lnTo>
                  <a:pt x="22947" y="122002"/>
                </a:lnTo>
                <a:lnTo>
                  <a:pt x="40268" y="83425"/>
                </a:lnTo>
                <a:lnTo>
                  <a:pt x="67597" y="48241"/>
                </a:lnTo>
                <a:lnTo>
                  <a:pt x="106291" y="22612"/>
                </a:lnTo>
                <a:lnTo>
                  <a:pt x="157708" y="12699"/>
                </a:lnTo>
                <a:lnTo>
                  <a:pt x="194266" y="17787"/>
                </a:lnTo>
                <a:lnTo>
                  <a:pt x="232275" y="34024"/>
                </a:lnTo>
                <a:lnTo>
                  <a:pt x="266378" y="62875"/>
                </a:lnTo>
                <a:lnTo>
                  <a:pt x="291217" y="105804"/>
                </a:lnTo>
                <a:lnTo>
                  <a:pt x="301434" y="164274"/>
                </a:lnTo>
                <a:lnTo>
                  <a:pt x="301536" y="170624"/>
                </a:lnTo>
                <a:lnTo>
                  <a:pt x="314236" y="170408"/>
                </a:lnTo>
                <a:lnTo>
                  <a:pt x="309951" y="129879"/>
                </a:lnTo>
                <a:lnTo>
                  <a:pt x="297983" y="93330"/>
                </a:lnTo>
                <a:lnTo>
                  <a:pt x="277502" y="58240"/>
                </a:lnTo>
                <a:lnTo>
                  <a:pt x="247782" y="28436"/>
                </a:lnTo>
                <a:lnTo>
                  <a:pt x="208093" y="7747"/>
                </a:lnTo>
                <a:lnTo>
                  <a:pt x="1577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15902" y="7529276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255359" y="3989"/>
                </a:lnTo>
                <a:lnTo>
                  <a:pt x="208458" y="15538"/>
                </a:lnTo>
                <a:lnTo>
                  <a:pt x="164725" y="34020"/>
                </a:lnTo>
                <a:lnTo>
                  <a:pt x="124788" y="58808"/>
                </a:lnTo>
                <a:lnTo>
                  <a:pt x="89273" y="89273"/>
                </a:lnTo>
                <a:lnTo>
                  <a:pt x="58808" y="124788"/>
                </a:lnTo>
                <a:lnTo>
                  <a:pt x="34020" y="164725"/>
                </a:lnTo>
                <a:lnTo>
                  <a:pt x="15538" y="208458"/>
                </a:lnTo>
                <a:lnTo>
                  <a:pt x="3989" y="255359"/>
                </a:lnTo>
                <a:lnTo>
                  <a:pt x="0" y="304799"/>
                </a:lnTo>
                <a:lnTo>
                  <a:pt x="3989" y="354240"/>
                </a:lnTo>
                <a:lnTo>
                  <a:pt x="15538" y="401141"/>
                </a:lnTo>
                <a:lnTo>
                  <a:pt x="34020" y="444874"/>
                </a:lnTo>
                <a:lnTo>
                  <a:pt x="58808" y="484811"/>
                </a:lnTo>
                <a:lnTo>
                  <a:pt x="89273" y="520326"/>
                </a:lnTo>
                <a:lnTo>
                  <a:pt x="124788" y="550791"/>
                </a:lnTo>
                <a:lnTo>
                  <a:pt x="164725" y="575579"/>
                </a:lnTo>
                <a:lnTo>
                  <a:pt x="208458" y="594061"/>
                </a:lnTo>
                <a:lnTo>
                  <a:pt x="255359" y="605610"/>
                </a:lnTo>
                <a:lnTo>
                  <a:pt x="304800" y="609599"/>
                </a:lnTo>
                <a:lnTo>
                  <a:pt x="354240" y="605610"/>
                </a:lnTo>
                <a:lnTo>
                  <a:pt x="401141" y="594061"/>
                </a:lnTo>
                <a:lnTo>
                  <a:pt x="444874" y="575579"/>
                </a:lnTo>
                <a:lnTo>
                  <a:pt x="484811" y="550791"/>
                </a:lnTo>
                <a:lnTo>
                  <a:pt x="520326" y="520326"/>
                </a:lnTo>
                <a:lnTo>
                  <a:pt x="550791" y="484811"/>
                </a:lnTo>
                <a:lnTo>
                  <a:pt x="575579" y="444874"/>
                </a:lnTo>
                <a:lnTo>
                  <a:pt x="594061" y="401141"/>
                </a:lnTo>
                <a:lnTo>
                  <a:pt x="605610" y="354240"/>
                </a:lnTo>
                <a:lnTo>
                  <a:pt x="609600" y="304799"/>
                </a:lnTo>
                <a:lnTo>
                  <a:pt x="605610" y="255359"/>
                </a:lnTo>
                <a:lnTo>
                  <a:pt x="594061" y="208458"/>
                </a:lnTo>
                <a:lnTo>
                  <a:pt x="575579" y="164725"/>
                </a:lnTo>
                <a:lnTo>
                  <a:pt x="550791" y="124788"/>
                </a:lnTo>
                <a:lnTo>
                  <a:pt x="520326" y="89273"/>
                </a:lnTo>
                <a:lnTo>
                  <a:pt x="484811" y="58808"/>
                </a:lnTo>
                <a:lnTo>
                  <a:pt x="444874" y="34020"/>
                </a:lnTo>
                <a:lnTo>
                  <a:pt x="401141" y="15538"/>
                </a:lnTo>
                <a:lnTo>
                  <a:pt x="354240" y="3989"/>
                </a:lnTo>
                <a:lnTo>
                  <a:pt x="304800" y="0"/>
                </a:lnTo>
                <a:close/>
              </a:path>
            </a:pathLst>
          </a:custGeom>
          <a:solidFill>
            <a:srgbClr val="48564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object 3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1261" y="7643522"/>
            <a:ext cx="180060" cy="180060"/>
          </a:xfrm>
          <a:prstGeom prst="rect">
            <a:avLst/>
          </a:prstGeom>
        </p:spPr>
      </p:pic>
      <p:sp>
        <p:nvSpPr>
          <p:cNvPr id="36" name="object 36"/>
          <p:cNvSpPr/>
          <p:nvPr/>
        </p:nvSpPr>
        <p:spPr>
          <a:xfrm>
            <a:off x="2763570" y="2562542"/>
            <a:ext cx="10264775" cy="5462270"/>
          </a:xfrm>
          <a:custGeom>
            <a:avLst/>
            <a:gdLst/>
            <a:ahLst/>
            <a:cxnLst/>
            <a:rect l="l" t="t" r="r" b="b"/>
            <a:pathLst>
              <a:path w="10264775" h="5462270">
                <a:moveTo>
                  <a:pt x="314236" y="5461876"/>
                </a:moveTo>
                <a:lnTo>
                  <a:pt x="309956" y="5421350"/>
                </a:lnTo>
                <a:lnTo>
                  <a:pt x="297992" y="5384800"/>
                </a:lnTo>
                <a:lnTo>
                  <a:pt x="277507" y="5349710"/>
                </a:lnTo>
                <a:lnTo>
                  <a:pt x="247789" y="5319903"/>
                </a:lnTo>
                <a:lnTo>
                  <a:pt x="208102" y="5299214"/>
                </a:lnTo>
                <a:lnTo>
                  <a:pt x="157708" y="5291467"/>
                </a:lnTo>
                <a:lnTo>
                  <a:pt x="108153" y="5299659"/>
                </a:lnTo>
                <a:lnTo>
                  <a:pt x="69265" y="5321287"/>
                </a:lnTo>
                <a:lnTo>
                  <a:pt x="40068" y="5352008"/>
                </a:lnTo>
                <a:lnTo>
                  <a:pt x="19570" y="5387441"/>
                </a:lnTo>
                <a:lnTo>
                  <a:pt x="749" y="5454967"/>
                </a:lnTo>
                <a:lnTo>
                  <a:pt x="0" y="5461978"/>
                </a:lnTo>
                <a:lnTo>
                  <a:pt x="231178" y="5461978"/>
                </a:lnTo>
                <a:lnTo>
                  <a:pt x="231178" y="5449278"/>
                </a:lnTo>
                <a:lnTo>
                  <a:pt x="14274" y="5449278"/>
                </a:lnTo>
                <a:lnTo>
                  <a:pt x="22948" y="5413476"/>
                </a:lnTo>
                <a:lnTo>
                  <a:pt x="40271" y="5374894"/>
                </a:lnTo>
                <a:lnTo>
                  <a:pt x="67602" y="5339715"/>
                </a:lnTo>
                <a:lnTo>
                  <a:pt x="106299" y="5314086"/>
                </a:lnTo>
                <a:lnTo>
                  <a:pt x="157708" y="5304167"/>
                </a:lnTo>
                <a:lnTo>
                  <a:pt x="194271" y="5309260"/>
                </a:lnTo>
                <a:lnTo>
                  <a:pt x="232283" y="5325491"/>
                </a:lnTo>
                <a:lnTo>
                  <a:pt x="266382" y="5354345"/>
                </a:lnTo>
                <a:lnTo>
                  <a:pt x="291223" y="5397271"/>
                </a:lnTo>
                <a:lnTo>
                  <a:pt x="301434" y="5455742"/>
                </a:lnTo>
                <a:lnTo>
                  <a:pt x="301536" y="5462092"/>
                </a:lnTo>
                <a:lnTo>
                  <a:pt x="314236" y="5461876"/>
                </a:lnTo>
                <a:close/>
              </a:path>
              <a:path w="10264775" h="5462270">
                <a:moveTo>
                  <a:pt x="5571515" y="0"/>
                </a:moveTo>
                <a:lnTo>
                  <a:pt x="5543855" y="0"/>
                </a:lnTo>
                <a:lnTo>
                  <a:pt x="5543855" y="12700"/>
                </a:lnTo>
                <a:lnTo>
                  <a:pt x="5384127" y="117144"/>
                </a:lnTo>
                <a:lnTo>
                  <a:pt x="5227002" y="17881"/>
                </a:lnTo>
                <a:lnTo>
                  <a:pt x="5218811" y="12700"/>
                </a:lnTo>
                <a:lnTo>
                  <a:pt x="5543855" y="12700"/>
                </a:lnTo>
                <a:lnTo>
                  <a:pt x="5543855" y="0"/>
                </a:lnTo>
                <a:lnTo>
                  <a:pt x="5190515" y="0"/>
                </a:lnTo>
                <a:lnTo>
                  <a:pt x="5190515" y="249377"/>
                </a:lnTo>
                <a:lnTo>
                  <a:pt x="5571515" y="249377"/>
                </a:lnTo>
                <a:lnTo>
                  <a:pt x="5571515" y="236677"/>
                </a:lnTo>
                <a:lnTo>
                  <a:pt x="5203215" y="236677"/>
                </a:lnTo>
                <a:lnTo>
                  <a:pt x="5203215" y="17881"/>
                </a:lnTo>
                <a:lnTo>
                  <a:pt x="5384254" y="132232"/>
                </a:lnTo>
                <a:lnTo>
                  <a:pt x="5407317" y="117144"/>
                </a:lnTo>
                <a:lnTo>
                  <a:pt x="5558815" y="18084"/>
                </a:lnTo>
                <a:lnTo>
                  <a:pt x="5558815" y="198577"/>
                </a:lnTo>
                <a:lnTo>
                  <a:pt x="5571515" y="198577"/>
                </a:lnTo>
                <a:lnTo>
                  <a:pt x="5571515" y="18084"/>
                </a:lnTo>
                <a:lnTo>
                  <a:pt x="5571515" y="12700"/>
                </a:lnTo>
                <a:lnTo>
                  <a:pt x="5571515" y="0"/>
                </a:lnTo>
                <a:close/>
              </a:path>
              <a:path w="10264775" h="5462270">
                <a:moveTo>
                  <a:pt x="10014534" y="297319"/>
                </a:moveTo>
                <a:lnTo>
                  <a:pt x="10001847" y="297319"/>
                </a:lnTo>
                <a:lnTo>
                  <a:pt x="10001847" y="310019"/>
                </a:lnTo>
                <a:lnTo>
                  <a:pt x="10001847" y="339940"/>
                </a:lnTo>
                <a:lnTo>
                  <a:pt x="9986048" y="339940"/>
                </a:lnTo>
                <a:lnTo>
                  <a:pt x="9986048" y="352653"/>
                </a:lnTo>
                <a:lnTo>
                  <a:pt x="9985908" y="398297"/>
                </a:lnTo>
                <a:lnTo>
                  <a:pt x="9953079" y="458012"/>
                </a:lnTo>
                <a:lnTo>
                  <a:pt x="9949066" y="459536"/>
                </a:lnTo>
                <a:lnTo>
                  <a:pt x="9947618" y="459308"/>
                </a:lnTo>
                <a:lnTo>
                  <a:pt x="9944240" y="457187"/>
                </a:lnTo>
                <a:lnTo>
                  <a:pt x="9943313" y="454482"/>
                </a:lnTo>
                <a:lnTo>
                  <a:pt x="9961448" y="405650"/>
                </a:lnTo>
                <a:lnTo>
                  <a:pt x="9949548" y="401231"/>
                </a:lnTo>
                <a:lnTo>
                  <a:pt x="9932365" y="447484"/>
                </a:lnTo>
                <a:lnTo>
                  <a:pt x="9925837" y="462737"/>
                </a:lnTo>
                <a:lnTo>
                  <a:pt x="9925139" y="466204"/>
                </a:lnTo>
                <a:lnTo>
                  <a:pt x="9925063" y="486016"/>
                </a:lnTo>
                <a:lnTo>
                  <a:pt x="9924707" y="565200"/>
                </a:lnTo>
                <a:lnTo>
                  <a:pt x="9924720" y="568096"/>
                </a:lnTo>
                <a:lnTo>
                  <a:pt x="9922459" y="570560"/>
                </a:lnTo>
                <a:lnTo>
                  <a:pt x="9916795" y="571055"/>
                </a:lnTo>
                <a:lnTo>
                  <a:pt x="9914128" y="569061"/>
                </a:lnTo>
                <a:lnTo>
                  <a:pt x="9895345" y="465683"/>
                </a:lnTo>
                <a:lnTo>
                  <a:pt x="9895434" y="462737"/>
                </a:lnTo>
                <a:lnTo>
                  <a:pt x="9895611" y="459536"/>
                </a:lnTo>
                <a:lnTo>
                  <a:pt x="9895675" y="459206"/>
                </a:lnTo>
                <a:lnTo>
                  <a:pt x="9927514" y="352653"/>
                </a:lnTo>
                <a:lnTo>
                  <a:pt x="9986048" y="352653"/>
                </a:lnTo>
                <a:lnTo>
                  <a:pt x="9986048" y="339940"/>
                </a:lnTo>
                <a:lnTo>
                  <a:pt x="9910432" y="339940"/>
                </a:lnTo>
                <a:lnTo>
                  <a:pt x="9910432" y="310019"/>
                </a:lnTo>
                <a:lnTo>
                  <a:pt x="10001847" y="310019"/>
                </a:lnTo>
                <a:lnTo>
                  <a:pt x="10001847" y="297319"/>
                </a:lnTo>
                <a:lnTo>
                  <a:pt x="9897732" y="297319"/>
                </a:lnTo>
                <a:lnTo>
                  <a:pt x="9897732" y="352653"/>
                </a:lnTo>
                <a:lnTo>
                  <a:pt x="9914268" y="352653"/>
                </a:lnTo>
                <a:lnTo>
                  <a:pt x="9882873" y="457695"/>
                </a:lnTo>
                <a:lnTo>
                  <a:pt x="9882594" y="462737"/>
                </a:lnTo>
                <a:lnTo>
                  <a:pt x="9882530" y="466204"/>
                </a:lnTo>
                <a:lnTo>
                  <a:pt x="9902723" y="577291"/>
                </a:lnTo>
                <a:lnTo>
                  <a:pt x="9910293" y="583514"/>
                </a:lnTo>
                <a:lnTo>
                  <a:pt x="9920097" y="583501"/>
                </a:lnTo>
                <a:lnTo>
                  <a:pt x="9930041" y="582676"/>
                </a:lnTo>
                <a:lnTo>
                  <a:pt x="9937420" y="574649"/>
                </a:lnTo>
                <a:lnTo>
                  <a:pt x="9937420" y="571055"/>
                </a:lnTo>
                <a:lnTo>
                  <a:pt x="9937407" y="565200"/>
                </a:lnTo>
                <a:lnTo>
                  <a:pt x="9937839" y="486016"/>
                </a:lnTo>
                <a:lnTo>
                  <a:pt x="9937953" y="468490"/>
                </a:lnTo>
                <a:lnTo>
                  <a:pt x="9938004" y="468058"/>
                </a:lnTo>
                <a:lnTo>
                  <a:pt x="9938550" y="468490"/>
                </a:lnTo>
                <a:lnTo>
                  <a:pt x="9939071" y="468934"/>
                </a:lnTo>
                <a:lnTo>
                  <a:pt x="9942576" y="471131"/>
                </a:lnTo>
                <a:lnTo>
                  <a:pt x="9945865" y="472059"/>
                </a:lnTo>
                <a:lnTo>
                  <a:pt x="9950602" y="472059"/>
                </a:lnTo>
                <a:lnTo>
                  <a:pt x="9995357" y="413143"/>
                </a:lnTo>
                <a:lnTo>
                  <a:pt x="9998735" y="352653"/>
                </a:lnTo>
                <a:lnTo>
                  <a:pt x="10014534" y="352653"/>
                </a:lnTo>
                <a:lnTo>
                  <a:pt x="10014534" y="339940"/>
                </a:lnTo>
                <a:lnTo>
                  <a:pt x="10014534" y="310019"/>
                </a:lnTo>
                <a:lnTo>
                  <a:pt x="10014534" y="297319"/>
                </a:lnTo>
                <a:close/>
              </a:path>
              <a:path w="10264775" h="5462270">
                <a:moveTo>
                  <a:pt x="10196881" y="492353"/>
                </a:moveTo>
                <a:lnTo>
                  <a:pt x="10093858" y="492353"/>
                </a:lnTo>
                <a:lnTo>
                  <a:pt x="10093858" y="505053"/>
                </a:lnTo>
                <a:lnTo>
                  <a:pt x="10093858" y="545693"/>
                </a:lnTo>
                <a:lnTo>
                  <a:pt x="10053180" y="545693"/>
                </a:lnTo>
                <a:lnTo>
                  <a:pt x="10053180" y="505053"/>
                </a:lnTo>
                <a:lnTo>
                  <a:pt x="10093858" y="505053"/>
                </a:lnTo>
                <a:lnTo>
                  <a:pt x="10093858" y="492353"/>
                </a:lnTo>
                <a:lnTo>
                  <a:pt x="9950158" y="492353"/>
                </a:lnTo>
                <a:lnTo>
                  <a:pt x="9950158" y="505053"/>
                </a:lnTo>
                <a:lnTo>
                  <a:pt x="9950158" y="661263"/>
                </a:lnTo>
                <a:lnTo>
                  <a:pt x="9950158" y="673963"/>
                </a:lnTo>
                <a:lnTo>
                  <a:pt x="10146081" y="673963"/>
                </a:lnTo>
                <a:lnTo>
                  <a:pt x="10146081" y="661263"/>
                </a:lnTo>
                <a:lnTo>
                  <a:pt x="9962858" y="661263"/>
                </a:lnTo>
                <a:lnTo>
                  <a:pt x="9962858" y="505053"/>
                </a:lnTo>
                <a:lnTo>
                  <a:pt x="10040480" y="505053"/>
                </a:lnTo>
                <a:lnTo>
                  <a:pt x="10040480" y="545693"/>
                </a:lnTo>
                <a:lnTo>
                  <a:pt x="10040480" y="558393"/>
                </a:lnTo>
                <a:lnTo>
                  <a:pt x="10106558" y="558393"/>
                </a:lnTo>
                <a:lnTo>
                  <a:pt x="10106558" y="545719"/>
                </a:lnTo>
                <a:lnTo>
                  <a:pt x="10106558" y="505053"/>
                </a:lnTo>
                <a:lnTo>
                  <a:pt x="10184181" y="505053"/>
                </a:lnTo>
                <a:lnTo>
                  <a:pt x="10184181" y="673595"/>
                </a:lnTo>
                <a:lnTo>
                  <a:pt x="10196881" y="673595"/>
                </a:lnTo>
                <a:lnTo>
                  <a:pt x="10196881" y="505053"/>
                </a:lnTo>
                <a:lnTo>
                  <a:pt x="10196881" y="492353"/>
                </a:lnTo>
                <a:close/>
              </a:path>
              <a:path w="10264775" h="5462270">
                <a:moveTo>
                  <a:pt x="10264521" y="466191"/>
                </a:moveTo>
                <a:lnTo>
                  <a:pt x="10264445" y="462737"/>
                </a:lnTo>
                <a:lnTo>
                  <a:pt x="10264178" y="457682"/>
                </a:lnTo>
                <a:lnTo>
                  <a:pt x="10251707" y="415963"/>
                </a:lnTo>
                <a:lnTo>
                  <a:pt x="10251707" y="465683"/>
                </a:lnTo>
                <a:lnTo>
                  <a:pt x="10232923" y="569048"/>
                </a:lnTo>
                <a:lnTo>
                  <a:pt x="10230358" y="571042"/>
                </a:lnTo>
                <a:lnTo>
                  <a:pt x="10224592" y="570547"/>
                </a:lnTo>
                <a:lnTo>
                  <a:pt x="10222332" y="568096"/>
                </a:lnTo>
                <a:lnTo>
                  <a:pt x="10222332" y="565150"/>
                </a:lnTo>
                <a:lnTo>
                  <a:pt x="10221912" y="486003"/>
                </a:lnTo>
                <a:lnTo>
                  <a:pt x="10221912" y="468058"/>
                </a:lnTo>
                <a:lnTo>
                  <a:pt x="10221811" y="465683"/>
                </a:lnTo>
                <a:lnTo>
                  <a:pt x="10221201" y="462737"/>
                </a:lnTo>
                <a:lnTo>
                  <a:pt x="10219830" y="459536"/>
                </a:lnTo>
                <a:lnTo>
                  <a:pt x="10214686" y="447497"/>
                </a:lnTo>
                <a:lnTo>
                  <a:pt x="10197503" y="401218"/>
                </a:lnTo>
                <a:lnTo>
                  <a:pt x="10185590" y="405638"/>
                </a:lnTo>
                <a:lnTo>
                  <a:pt x="10203726" y="454482"/>
                </a:lnTo>
                <a:lnTo>
                  <a:pt x="10202812" y="457187"/>
                </a:lnTo>
                <a:lnTo>
                  <a:pt x="10163531" y="408178"/>
                </a:lnTo>
                <a:lnTo>
                  <a:pt x="10161003" y="352640"/>
                </a:lnTo>
                <a:lnTo>
                  <a:pt x="10219525" y="352640"/>
                </a:lnTo>
                <a:lnTo>
                  <a:pt x="10251402" y="459295"/>
                </a:lnTo>
                <a:lnTo>
                  <a:pt x="10251453" y="459536"/>
                </a:lnTo>
                <a:lnTo>
                  <a:pt x="10251630" y="462737"/>
                </a:lnTo>
                <a:lnTo>
                  <a:pt x="10251707" y="465683"/>
                </a:lnTo>
                <a:lnTo>
                  <a:pt x="10251707" y="415963"/>
                </a:lnTo>
                <a:lnTo>
                  <a:pt x="10232784" y="352640"/>
                </a:lnTo>
                <a:lnTo>
                  <a:pt x="10249319" y="352640"/>
                </a:lnTo>
                <a:lnTo>
                  <a:pt x="10249319" y="339940"/>
                </a:lnTo>
                <a:lnTo>
                  <a:pt x="10249319" y="310019"/>
                </a:lnTo>
                <a:lnTo>
                  <a:pt x="10249319" y="297319"/>
                </a:lnTo>
                <a:lnTo>
                  <a:pt x="10236619" y="297319"/>
                </a:lnTo>
                <a:lnTo>
                  <a:pt x="10236619" y="310019"/>
                </a:lnTo>
                <a:lnTo>
                  <a:pt x="10236619" y="339940"/>
                </a:lnTo>
                <a:lnTo>
                  <a:pt x="10145204" y="339940"/>
                </a:lnTo>
                <a:lnTo>
                  <a:pt x="10145204" y="310019"/>
                </a:lnTo>
                <a:lnTo>
                  <a:pt x="10236619" y="310019"/>
                </a:lnTo>
                <a:lnTo>
                  <a:pt x="10236619" y="297319"/>
                </a:lnTo>
                <a:lnTo>
                  <a:pt x="10132504" y="297319"/>
                </a:lnTo>
                <a:lnTo>
                  <a:pt x="10132504" y="352640"/>
                </a:lnTo>
                <a:lnTo>
                  <a:pt x="10148303" y="352640"/>
                </a:lnTo>
                <a:lnTo>
                  <a:pt x="10148430" y="398284"/>
                </a:lnTo>
                <a:lnTo>
                  <a:pt x="10182365" y="463397"/>
                </a:lnTo>
                <a:lnTo>
                  <a:pt x="10196449" y="472059"/>
                </a:lnTo>
                <a:lnTo>
                  <a:pt x="10201186" y="472059"/>
                </a:lnTo>
                <a:lnTo>
                  <a:pt x="10204463" y="471119"/>
                </a:lnTo>
                <a:lnTo>
                  <a:pt x="10207968" y="468934"/>
                </a:lnTo>
                <a:lnTo>
                  <a:pt x="10208501" y="468477"/>
                </a:lnTo>
                <a:lnTo>
                  <a:pt x="10209035" y="468058"/>
                </a:lnTo>
                <a:lnTo>
                  <a:pt x="10209174" y="468934"/>
                </a:lnTo>
                <a:lnTo>
                  <a:pt x="10209289" y="486003"/>
                </a:lnTo>
                <a:lnTo>
                  <a:pt x="10209632" y="565150"/>
                </a:lnTo>
                <a:lnTo>
                  <a:pt x="10209619" y="574636"/>
                </a:lnTo>
                <a:lnTo>
                  <a:pt x="10216998" y="582663"/>
                </a:lnTo>
                <a:lnTo>
                  <a:pt x="10226954" y="583488"/>
                </a:lnTo>
                <a:lnTo>
                  <a:pt x="10227462" y="583514"/>
                </a:lnTo>
                <a:lnTo>
                  <a:pt x="10236746" y="583514"/>
                </a:lnTo>
                <a:lnTo>
                  <a:pt x="10244328" y="577278"/>
                </a:lnTo>
                <a:lnTo>
                  <a:pt x="10245471" y="571042"/>
                </a:lnTo>
                <a:lnTo>
                  <a:pt x="10264521" y="4661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16979" y="2657506"/>
            <a:ext cx="3175000" cy="1713230"/>
          </a:xfrm>
          <a:custGeom>
            <a:avLst/>
            <a:gdLst/>
            <a:ahLst/>
            <a:cxnLst/>
            <a:rect l="l" t="t" r="r" b="b"/>
            <a:pathLst>
              <a:path w="3175000" h="1713229">
                <a:moveTo>
                  <a:pt x="3175000" y="0"/>
                </a:moveTo>
                <a:lnTo>
                  <a:pt x="0" y="0"/>
                </a:lnTo>
                <a:lnTo>
                  <a:pt x="0" y="1712899"/>
                </a:lnTo>
                <a:lnTo>
                  <a:pt x="3175000" y="1712899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16979" y="2657505"/>
            <a:ext cx="2972063" cy="2127855"/>
          </a:xfrm>
          <a:custGeom>
            <a:avLst/>
            <a:gdLst/>
            <a:ahLst/>
            <a:cxnLst/>
            <a:rect l="l" t="t" r="r" b="b"/>
            <a:pathLst>
              <a:path w="3175000" h="1713229">
                <a:moveTo>
                  <a:pt x="0" y="1712899"/>
                </a:moveTo>
                <a:lnTo>
                  <a:pt x="3175000" y="1712899"/>
                </a:lnTo>
                <a:lnTo>
                  <a:pt x="3175000" y="0"/>
                </a:lnTo>
                <a:lnTo>
                  <a:pt x="0" y="0"/>
                </a:lnTo>
                <a:lnTo>
                  <a:pt x="0" y="1712899"/>
                </a:lnTo>
                <a:close/>
              </a:path>
            </a:pathLst>
          </a:custGeom>
          <a:solidFill>
            <a:srgbClr val="EFF4F1"/>
          </a:solidFill>
          <a:ln w="38100">
            <a:solidFill>
              <a:srgbClr val="802E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56679" y="2352711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255359" y="3989"/>
                </a:lnTo>
                <a:lnTo>
                  <a:pt x="208458" y="15538"/>
                </a:lnTo>
                <a:lnTo>
                  <a:pt x="164725" y="34020"/>
                </a:lnTo>
                <a:lnTo>
                  <a:pt x="124788" y="58808"/>
                </a:lnTo>
                <a:lnTo>
                  <a:pt x="89273" y="89273"/>
                </a:lnTo>
                <a:lnTo>
                  <a:pt x="58808" y="124788"/>
                </a:lnTo>
                <a:lnTo>
                  <a:pt x="34020" y="164725"/>
                </a:lnTo>
                <a:lnTo>
                  <a:pt x="15538" y="208458"/>
                </a:lnTo>
                <a:lnTo>
                  <a:pt x="3989" y="255359"/>
                </a:lnTo>
                <a:lnTo>
                  <a:pt x="0" y="304800"/>
                </a:lnTo>
                <a:lnTo>
                  <a:pt x="3989" y="354240"/>
                </a:lnTo>
                <a:lnTo>
                  <a:pt x="15538" y="401141"/>
                </a:lnTo>
                <a:lnTo>
                  <a:pt x="34020" y="444874"/>
                </a:lnTo>
                <a:lnTo>
                  <a:pt x="58808" y="484811"/>
                </a:lnTo>
                <a:lnTo>
                  <a:pt x="89273" y="520326"/>
                </a:lnTo>
                <a:lnTo>
                  <a:pt x="124788" y="550791"/>
                </a:lnTo>
                <a:lnTo>
                  <a:pt x="164725" y="575579"/>
                </a:lnTo>
                <a:lnTo>
                  <a:pt x="208458" y="594061"/>
                </a:lnTo>
                <a:lnTo>
                  <a:pt x="255359" y="605610"/>
                </a:lnTo>
                <a:lnTo>
                  <a:pt x="304800" y="609600"/>
                </a:lnTo>
                <a:lnTo>
                  <a:pt x="354240" y="605610"/>
                </a:lnTo>
                <a:lnTo>
                  <a:pt x="401141" y="594061"/>
                </a:lnTo>
                <a:lnTo>
                  <a:pt x="444874" y="575579"/>
                </a:lnTo>
                <a:lnTo>
                  <a:pt x="484811" y="550791"/>
                </a:lnTo>
                <a:lnTo>
                  <a:pt x="520326" y="520326"/>
                </a:lnTo>
                <a:lnTo>
                  <a:pt x="550791" y="484811"/>
                </a:lnTo>
                <a:lnTo>
                  <a:pt x="575579" y="444874"/>
                </a:lnTo>
                <a:lnTo>
                  <a:pt x="594061" y="401141"/>
                </a:lnTo>
                <a:lnTo>
                  <a:pt x="605610" y="354240"/>
                </a:lnTo>
                <a:lnTo>
                  <a:pt x="609600" y="304800"/>
                </a:lnTo>
                <a:lnTo>
                  <a:pt x="605610" y="255359"/>
                </a:lnTo>
                <a:lnTo>
                  <a:pt x="594061" y="208458"/>
                </a:lnTo>
                <a:lnTo>
                  <a:pt x="575579" y="164725"/>
                </a:lnTo>
                <a:lnTo>
                  <a:pt x="550791" y="124788"/>
                </a:lnTo>
                <a:lnTo>
                  <a:pt x="520326" y="89273"/>
                </a:lnTo>
                <a:lnTo>
                  <a:pt x="484811" y="58808"/>
                </a:lnTo>
                <a:lnTo>
                  <a:pt x="444874" y="34020"/>
                </a:lnTo>
                <a:lnTo>
                  <a:pt x="401141" y="15538"/>
                </a:lnTo>
                <a:lnTo>
                  <a:pt x="354240" y="3989"/>
                </a:lnTo>
                <a:lnTo>
                  <a:pt x="304800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070979" y="2468393"/>
            <a:ext cx="381000" cy="378460"/>
          </a:xfrm>
          <a:custGeom>
            <a:avLst/>
            <a:gdLst/>
            <a:ahLst/>
            <a:cxnLst/>
            <a:rect l="l" t="t" r="r" b="b"/>
            <a:pathLst>
              <a:path w="381000" h="378460">
                <a:moveTo>
                  <a:pt x="34848" y="206971"/>
                </a:moveTo>
                <a:lnTo>
                  <a:pt x="21907" y="206971"/>
                </a:lnTo>
                <a:lnTo>
                  <a:pt x="49364" y="347472"/>
                </a:lnTo>
                <a:lnTo>
                  <a:pt x="54124" y="359802"/>
                </a:lnTo>
                <a:lnTo>
                  <a:pt x="62555" y="369544"/>
                </a:lnTo>
                <a:lnTo>
                  <a:pt x="73741" y="375943"/>
                </a:lnTo>
                <a:lnTo>
                  <a:pt x="86766" y="378244"/>
                </a:lnTo>
                <a:lnTo>
                  <a:pt x="294246" y="378244"/>
                </a:lnTo>
                <a:lnTo>
                  <a:pt x="307271" y="375943"/>
                </a:lnTo>
                <a:lnTo>
                  <a:pt x="318455" y="369543"/>
                </a:lnTo>
                <a:lnTo>
                  <a:pt x="321913" y="365544"/>
                </a:lnTo>
                <a:lnTo>
                  <a:pt x="86766" y="365544"/>
                </a:lnTo>
                <a:lnTo>
                  <a:pt x="78081" y="364010"/>
                </a:lnTo>
                <a:lnTo>
                  <a:pt x="70624" y="359746"/>
                </a:lnTo>
                <a:lnTo>
                  <a:pt x="65006" y="353253"/>
                </a:lnTo>
                <a:lnTo>
                  <a:pt x="61836" y="345033"/>
                </a:lnTo>
                <a:lnTo>
                  <a:pt x="34848" y="206971"/>
                </a:lnTo>
                <a:close/>
              </a:path>
              <a:path w="381000" h="378460">
                <a:moveTo>
                  <a:pt x="359092" y="206971"/>
                </a:moveTo>
                <a:lnTo>
                  <a:pt x="346163" y="206971"/>
                </a:lnTo>
                <a:lnTo>
                  <a:pt x="319163" y="345033"/>
                </a:lnTo>
                <a:lnTo>
                  <a:pt x="316000" y="353253"/>
                </a:lnTo>
                <a:lnTo>
                  <a:pt x="310386" y="359746"/>
                </a:lnTo>
                <a:lnTo>
                  <a:pt x="302931" y="364010"/>
                </a:lnTo>
                <a:lnTo>
                  <a:pt x="294246" y="365544"/>
                </a:lnTo>
                <a:lnTo>
                  <a:pt x="321913" y="365544"/>
                </a:lnTo>
                <a:lnTo>
                  <a:pt x="326877" y="359802"/>
                </a:lnTo>
                <a:lnTo>
                  <a:pt x="331635" y="347459"/>
                </a:lnTo>
                <a:lnTo>
                  <a:pt x="359092" y="206971"/>
                </a:lnTo>
                <a:close/>
              </a:path>
              <a:path w="381000" h="378460">
                <a:moveTo>
                  <a:pt x="155575" y="140004"/>
                </a:moveTo>
                <a:lnTo>
                  <a:pt x="0" y="140004"/>
                </a:lnTo>
                <a:lnTo>
                  <a:pt x="0" y="206971"/>
                </a:lnTo>
                <a:lnTo>
                  <a:pt x="381000" y="206971"/>
                </a:lnTo>
                <a:lnTo>
                  <a:pt x="381000" y="194271"/>
                </a:lnTo>
                <a:lnTo>
                  <a:pt x="12700" y="194271"/>
                </a:lnTo>
                <a:lnTo>
                  <a:pt x="12700" y="152704"/>
                </a:lnTo>
                <a:lnTo>
                  <a:pt x="164515" y="152704"/>
                </a:lnTo>
                <a:lnTo>
                  <a:pt x="155575" y="140004"/>
                </a:lnTo>
                <a:close/>
              </a:path>
              <a:path w="381000" h="378460">
                <a:moveTo>
                  <a:pt x="112560" y="0"/>
                </a:moveTo>
                <a:lnTo>
                  <a:pt x="102107" y="7213"/>
                </a:lnTo>
                <a:lnTo>
                  <a:pt x="202615" y="152704"/>
                </a:lnTo>
                <a:lnTo>
                  <a:pt x="368300" y="152704"/>
                </a:lnTo>
                <a:lnTo>
                  <a:pt x="368300" y="194271"/>
                </a:lnTo>
                <a:lnTo>
                  <a:pt x="381000" y="194271"/>
                </a:lnTo>
                <a:lnTo>
                  <a:pt x="381000" y="140004"/>
                </a:lnTo>
                <a:lnTo>
                  <a:pt x="209270" y="140004"/>
                </a:lnTo>
                <a:lnTo>
                  <a:pt x="1125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1" name="object 4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9028" y="2701966"/>
            <a:ext cx="74463" cy="105968"/>
          </a:xfrm>
          <a:prstGeom prst="rect">
            <a:avLst/>
          </a:prstGeom>
        </p:spPr>
      </p:pic>
      <p:sp>
        <p:nvSpPr>
          <p:cNvPr id="42" name="object 42"/>
          <p:cNvSpPr/>
          <p:nvPr/>
        </p:nvSpPr>
        <p:spPr>
          <a:xfrm>
            <a:off x="1251954" y="2701969"/>
            <a:ext cx="12700" cy="106045"/>
          </a:xfrm>
          <a:custGeom>
            <a:avLst/>
            <a:gdLst/>
            <a:ahLst/>
            <a:cxnLst/>
            <a:rect l="l" t="t" r="r" b="b"/>
            <a:pathLst>
              <a:path w="12700" h="106044">
                <a:moveTo>
                  <a:pt x="12700" y="0"/>
                </a:moveTo>
                <a:lnTo>
                  <a:pt x="0" y="0"/>
                </a:lnTo>
                <a:lnTo>
                  <a:pt x="0" y="105968"/>
                </a:lnTo>
                <a:lnTo>
                  <a:pt x="12700" y="105968"/>
                </a:lnTo>
                <a:lnTo>
                  <a:pt x="12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3" name="object 4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93114" y="2701969"/>
            <a:ext cx="74467" cy="105968"/>
          </a:xfrm>
          <a:prstGeom prst="rect">
            <a:avLst/>
          </a:prstGeom>
        </p:spPr>
      </p:pic>
      <p:sp>
        <p:nvSpPr>
          <p:cNvPr id="44" name="object 44"/>
          <p:cNvSpPr/>
          <p:nvPr/>
        </p:nvSpPr>
        <p:spPr>
          <a:xfrm>
            <a:off x="6306806" y="5351908"/>
            <a:ext cx="3175000" cy="2123440"/>
          </a:xfrm>
          <a:custGeom>
            <a:avLst/>
            <a:gdLst/>
            <a:ahLst/>
            <a:cxnLst/>
            <a:rect l="l" t="t" r="r" b="b"/>
            <a:pathLst>
              <a:path w="3175000" h="2123440">
                <a:moveTo>
                  <a:pt x="3175000" y="0"/>
                </a:moveTo>
                <a:lnTo>
                  <a:pt x="0" y="0"/>
                </a:lnTo>
                <a:lnTo>
                  <a:pt x="0" y="2123071"/>
                </a:lnTo>
                <a:lnTo>
                  <a:pt x="3175000" y="2123071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6315316" y="5387136"/>
            <a:ext cx="3175000" cy="1649362"/>
          </a:xfrm>
          <a:prstGeom prst="rect">
            <a:avLst/>
          </a:prstGeom>
          <a:ln w="38100">
            <a:solidFill>
              <a:srgbClr val="802E48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da-DK" sz="1500" dirty="0">
              <a:latin typeface="Times New Roman"/>
              <a:cs typeface="Times New Roman"/>
            </a:endParaRPr>
          </a:p>
          <a:p>
            <a:pPr marL="257175" marR="303530">
              <a:lnSpc>
                <a:spcPts val="1600"/>
              </a:lnSpc>
            </a:pPr>
            <a:r>
              <a:rPr lang="da-DK" sz="1400" b="1" spc="-5" dirty="0">
                <a:latin typeface="Arial"/>
                <a:cs typeface="Arial"/>
              </a:rPr>
              <a:t>Afbestilling eller ændring af en </a:t>
            </a:r>
            <a:r>
              <a:rPr lang="da-DK" sz="1400" b="1" spc="-375" dirty="0">
                <a:latin typeface="Arial"/>
                <a:cs typeface="Arial"/>
              </a:rPr>
              <a:t> </a:t>
            </a:r>
            <a:r>
              <a:rPr lang="da-DK" sz="1400" b="1" dirty="0">
                <a:latin typeface="Arial"/>
                <a:cs typeface="Arial"/>
              </a:rPr>
              <a:t>bestilling</a:t>
            </a:r>
            <a:endParaRPr lang="da-DK" sz="1400" dirty="0">
              <a:latin typeface="Arial"/>
              <a:cs typeface="Arial"/>
            </a:endParaRPr>
          </a:p>
          <a:p>
            <a:pPr marL="257175" marR="203200">
              <a:lnSpc>
                <a:spcPts val="1600"/>
              </a:lnSpc>
            </a:pPr>
            <a:r>
              <a:rPr lang="da-DK" sz="1400" spc="-5" dirty="0">
                <a:latin typeface="Arial"/>
                <a:cs typeface="Arial"/>
              </a:rPr>
              <a:t>Du </a:t>
            </a:r>
            <a:r>
              <a:rPr lang="da-DK" sz="1400" dirty="0">
                <a:latin typeface="Arial"/>
                <a:cs typeface="Arial"/>
              </a:rPr>
              <a:t>kan uden omkostning ændre i bestillingen </a:t>
            </a:r>
            <a:r>
              <a:rPr lang="da-DK" sz="1400" spc="-5" dirty="0">
                <a:latin typeface="Arial"/>
                <a:cs typeface="Arial"/>
              </a:rPr>
              <a:t>indtil to arbejdsdage efter modtagelse af leverandørens </a:t>
            </a:r>
            <a:r>
              <a:rPr lang="da-DK" sz="1400" spc="-380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ordrebekræftelse.</a:t>
            </a:r>
          </a:p>
          <a:p>
            <a:pPr marL="257175" marR="203200">
              <a:lnSpc>
                <a:spcPts val="1600"/>
              </a:lnSpc>
            </a:pPr>
            <a:endParaRPr lang="da-DK" sz="1150" dirty="0">
              <a:latin typeface="Arial"/>
              <a:cs typeface="Arial"/>
            </a:endParaRPr>
          </a:p>
        </p:txBody>
      </p:sp>
      <p:sp>
        <p:nvSpPr>
          <p:cNvPr id="57" name="object 57"/>
          <p:cNvSpPr txBox="1">
            <a:spLocks noGrp="1"/>
          </p:cNvSpPr>
          <p:nvPr>
            <p:ph type="ftr" sz="quarter" idx="5"/>
          </p:nvPr>
        </p:nvSpPr>
        <p:spPr>
          <a:xfrm>
            <a:off x="504230" y="8740287"/>
            <a:ext cx="433387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 err="1"/>
              <a:t>Visualiseringen</a:t>
            </a:r>
            <a:r>
              <a:rPr spc="-10" dirty="0"/>
              <a:t> </a:t>
            </a:r>
            <a:r>
              <a:rPr spc="-5" dirty="0" err="1"/>
              <a:t>uddybes</a:t>
            </a:r>
            <a:r>
              <a:rPr spc="-5" dirty="0"/>
              <a:t> </a:t>
            </a:r>
            <a:r>
              <a:rPr dirty="0"/>
              <a:t>i</a:t>
            </a:r>
            <a:r>
              <a:rPr spc="-5" dirty="0"/>
              <a:t> </a:t>
            </a:r>
            <a:r>
              <a:rPr lang="da-DK" spc="-5" dirty="0"/>
              <a:t>kunde</a:t>
            </a:r>
            <a:r>
              <a:rPr dirty="0" err="1"/>
              <a:t>vejledning</a:t>
            </a:r>
            <a:r>
              <a:rPr lang="da-DK" dirty="0"/>
              <a:t>en </a:t>
            </a:r>
            <a:r>
              <a:rPr spc="-5" dirty="0" err="1"/>
              <a:t>på</a:t>
            </a:r>
            <a:r>
              <a:rPr spc="-5" dirty="0"/>
              <a:t> </a:t>
            </a:r>
            <a:r>
              <a:rPr dirty="0"/>
              <a:t>ski.dk.</a:t>
            </a:r>
          </a:p>
        </p:txBody>
      </p:sp>
      <p:sp>
        <p:nvSpPr>
          <p:cNvPr id="46" name="object 46"/>
          <p:cNvSpPr txBox="1"/>
          <p:nvPr/>
        </p:nvSpPr>
        <p:spPr>
          <a:xfrm>
            <a:off x="9987006" y="3252709"/>
            <a:ext cx="1085850" cy="38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0640">
              <a:lnSpc>
                <a:spcPct val="116700"/>
              </a:lnSpc>
              <a:spcBef>
                <a:spcPts val="100"/>
              </a:spcBef>
            </a:pPr>
            <a:r>
              <a:rPr sz="1000" b="1" spc="20" dirty="0">
                <a:solidFill>
                  <a:srgbClr val="FFFFFF"/>
                </a:solidFill>
                <a:latin typeface="Arial"/>
                <a:cs typeface="Arial"/>
              </a:rPr>
              <a:t>VIL 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DU </a:t>
            </a:r>
            <a:r>
              <a:rPr sz="1000" b="1" spc="35" dirty="0">
                <a:solidFill>
                  <a:srgbClr val="FFFFFF"/>
                </a:solidFill>
                <a:latin typeface="Arial"/>
                <a:cs typeface="Arial"/>
              </a:rPr>
              <a:t>ÆNDRE </a:t>
            </a:r>
            <a:r>
              <a:rPr sz="1000" b="1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FFFFFF"/>
                </a:solidFill>
                <a:latin typeface="Arial"/>
                <a:cs typeface="Arial"/>
              </a:rPr>
              <a:t>BESTILLINGE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2631125" y="3477124"/>
            <a:ext cx="2475865" cy="42269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Levering</a:t>
            </a:r>
            <a:r>
              <a:rPr sz="1400" b="1" spc="-30" dirty="0">
                <a:latin typeface="Arial"/>
                <a:cs typeface="Arial"/>
              </a:rPr>
              <a:t> </a:t>
            </a:r>
            <a:endParaRPr lang="da-DK" sz="1400" b="1" spc="-30" dirty="0">
              <a:latin typeface="Arial"/>
              <a:cs typeface="Arial"/>
            </a:endParaRP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spc="-5" dirty="0">
                <a:latin typeface="Arial"/>
                <a:cs typeface="Arial"/>
              </a:rPr>
              <a:t>Du</a:t>
            </a:r>
            <a:r>
              <a:rPr lang="da-DK" sz="1400" spc="-15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bestemmer</a:t>
            </a:r>
            <a:r>
              <a:rPr lang="da-DK" sz="1400" spc="-10" dirty="0">
                <a:latin typeface="Arial"/>
                <a:cs typeface="Arial"/>
              </a:rPr>
              <a:t> </a:t>
            </a:r>
            <a:r>
              <a:rPr lang="da-DK" sz="1400" spc="-25" dirty="0">
                <a:latin typeface="Arial"/>
                <a:cs typeface="Arial"/>
              </a:rPr>
              <a:t>selv,</a:t>
            </a:r>
            <a:r>
              <a:rPr lang="da-DK" sz="1400" spc="-5" dirty="0">
                <a:latin typeface="Arial"/>
                <a:cs typeface="Arial"/>
              </a:rPr>
              <a:t> hvortil leveringen </a:t>
            </a:r>
            <a:r>
              <a:rPr lang="da-DK" sz="1400" dirty="0">
                <a:latin typeface="Arial"/>
                <a:cs typeface="Arial"/>
              </a:rPr>
              <a:t>skal ske. </a:t>
            </a:r>
            <a:r>
              <a:rPr lang="da-DK" sz="1400" spc="-5" dirty="0">
                <a:latin typeface="Arial"/>
                <a:cs typeface="Arial"/>
              </a:rPr>
              <a:t>Du </a:t>
            </a:r>
            <a:r>
              <a:rPr lang="da-DK" sz="1400" dirty="0">
                <a:latin typeface="Arial"/>
                <a:cs typeface="Arial"/>
              </a:rPr>
              <a:t>skal </a:t>
            </a:r>
            <a:r>
              <a:rPr lang="da-DK" sz="1400" spc="-5" dirty="0">
                <a:latin typeface="Arial"/>
                <a:cs typeface="Arial"/>
              </a:rPr>
              <a:t>aftale det </a:t>
            </a:r>
            <a:r>
              <a:rPr lang="da-DK" sz="1400" dirty="0">
                <a:latin typeface="Arial"/>
                <a:cs typeface="Arial"/>
              </a:rPr>
              <a:t>med</a:t>
            </a:r>
            <a:r>
              <a:rPr lang="da-DK" sz="1400" spc="-25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leverandøren</a:t>
            </a:r>
            <a:r>
              <a:rPr lang="da-DK" sz="1400" spc="-25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og</a:t>
            </a:r>
            <a:r>
              <a:rPr lang="da-DK" sz="1400" spc="-25" dirty="0">
                <a:latin typeface="Arial"/>
                <a:cs typeface="Arial"/>
              </a:rPr>
              <a:t> </a:t>
            </a:r>
            <a:r>
              <a:rPr lang="da-DK" sz="1400" dirty="0">
                <a:latin typeface="Arial"/>
                <a:cs typeface="Arial"/>
              </a:rPr>
              <a:t>sørge</a:t>
            </a:r>
            <a:r>
              <a:rPr lang="da-DK" sz="1400" spc="-25" dirty="0">
                <a:latin typeface="Arial"/>
                <a:cs typeface="Arial"/>
              </a:rPr>
              <a:t> </a:t>
            </a:r>
            <a:r>
              <a:rPr lang="da-DK" sz="1400" dirty="0">
                <a:latin typeface="Arial"/>
                <a:cs typeface="Arial"/>
              </a:rPr>
              <a:t>for </a:t>
            </a:r>
            <a:r>
              <a:rPr lang="da-DK" sz="1400" spc="-370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uhindret</a:t>
            </a:r>
            <a:r>
              <a:rPr lang="da-DK" sz="1400" spc="-10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adgang.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Leveringsfrister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dirty="0">
                <a:latin typeface="Arial"/>
                <a:cs typeface="Arial"/>
              </a:rPr>
              <a:t>Ved leverancer af </a:t>
            </a:r>
            <a:r>
              <a:rPr lang="da-DK" sz="1400" b="1" dirty="0">
                <a:latin typeface="Arial"/>
                <a:cs typeface="Arial"/>
              </a:rPr>
              <a:t>1-5 maskiner </a:t>
            </a:r>
            <a:r>
              <a:rPr lang="da-DK" sz="1400" dirty="0">
                <a:latin typeface="Arial"/>
                <a:cs typeface="Arial"/>
              </a:rPr>
              <a:t>skal leverandøren levere maskinerne inden for 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10 arbejdsdage </a:t>
            </a:r>
            <a:r>
              <a:rPr lang="da-DK" sz="1400" dirty="0">
                <a:latin typeface="Arial"/>
                <a:cs typeface="Arial"/>
              </a:rPr>
              <a:t>fra bestilling.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endParaRPr lang="da-DK" sz="1400" dirty="0">
              <a:latin typeface="Arial"/>
              <a:cs typeface="Arial"/>
            </a:endParaRP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dirty="0">
                <a:latin typeface="Arial"/>
                <a:cs typeface="Arial"/>
              </a:rPr>
              <a:t>Ved leverancer af </a:t>
            </a:r>
            <a:r>
              <a:rPr lang="da-DK" sz="1400" b="1" dirty="0">
                <a:latin typeface="Arial"/>
                <a:cs typeface="Arial"/>
              </a:rPr>
              <a:t>mere end 5 maskiner </a:t>
            </a:r>
            <a:r>
              <a:rPr lang="da-DK" sz="1400" dirty="0">
                <a:latin typeface="Arial"/>
                <a:cs typeface="Arial"/>
              </a:rPr>
              <a:t>skal leverandøren levere maskinerne inden for 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30 arbejdsdage </a:t>
            </a:r>
            <a:r>
              <a:rPr lang="da-DK" sz="1400" dirty="0">
                <a:latin typeface="Arial"/>
                <a:cs typeface="Arial"/>
              </a:rPr>
              <a:t>fra bestilling.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endParaRPr lang="da-DK" sz="1400" b="1" dirty="0">
              <a:latin typeface="Arial"/>
              <a:cs typeface="Arial"/>
            </a:endParaRP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endParaRPr lang="da-DK" sz="115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150" spc="-5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150" dirty="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2631125" y="6321924"/>
            <a:ext cx="2768202" cy="6848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da-DK" sz="1400" b="1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da-DK" sz="1400" b="1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693538" y="3116069"/>
            <a:ext cx="2782570" cy="8483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243204">
              <a:lnSpc>
                <a:spcPts val="1600"/>
              </a:lnSpc>
              <a:spcBef>
                <a:spcPts val="219"/>
              </a:spcBef>
            </a:pPr>
            <a:r>
              <a:rPr lang="da-DK" sz="1400" b="1" dirty="0">
                <a:latin typeface="Arial"/>
                <a:cs typeface="Arial"/>
              </a:rPr>
              <a:t>Ordrebekræftelse </a:t>
            </a:r>
            <a:r>
              <a:rPr lang="da-DK" sz="1400" b="1" spc="5" dirty="0">
                <a:latin typeface="Arial"/>
                <a:cs typeface="Arial"/>
              </a:rPr>
              <a:t> </a:t>
            </a:r>
            <a:br>
              <a:rPr lang="da-DK" sz="1400" b="1" spc="5" dirty="0">
                <a:latin typeface="Arial"/>
                <a:cs typeface="Arial"/>
              </a:rPr>
            </a:br>
            <a:r>
              <a:rPr lang="da-DK" sz="1400" spc="-5" dirty="0">
                <a:latin typeface="Arial"/>
                <a:cs typeface="Arial"/>
              </a:rPr>
              <a:t>Leverandøren </a:t>
            </a:r>
            <a:r>
              <a:rPr lang="da-DK" sz="1400" dirty="0">
                <a:latin typeface="Arial"/>
                <a:cs typeface="Arial"/>
              </a:rPr>
              <a:t>skal sende </a:t>
            </a:r>
            <a:r>
              <a:rPr lang="da-DK" sz="1400" spc="-5" dirty="0">
                <a:latin typeface="Arial"/>
                <a:cs typeface="Arial"/>
              </a:rPr>
              <a:t>en</a:t>
            </a:r>
            <a:r>
              <a:rPr lang="da-DK" sz="1400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elektronisk</a:t>
            </a:r>
            <a:r>
              <a:rPr lang="da-DK" sz="1400" spc="-45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ordrebekræftelse</a:t>
            </a:r>
            <a:r>
              <a:rPr lang="da-DK" sz="1400" spc="-45" dirty="0">
                <a:latin typeface="Arial"/>
                <a:cs typeface="Arial"/>
              </a:rPr>
              <a:t> </a:t>
            </a:r>
            <a:r>
              <a:rPr lang="da-DK" sz="1400" dirty="0">
                <a:latin typeface="Arial"/>
                <a:cs typeface="Arial"/>
              </a:rPr>
              <a:t>til</a:t>
            </a:r>
          </a:p>
          <a:p>
            <a:pPr marL="12700">
              <a:lnSpc>
                <a:spcPts val="1560"/>
              </a:lnSpc>
            </a:pPr>
            <a:r>
              <a:rPr lang="da-DK" sz="1400" spc="-5" dirty="0">
                <a:latin typeface="Arial"/>
                <a:cs typeface="Arial"/>
              </a:rPr>
              <a:t>din</a:t>
            </a:r>
            <a:r>
              <a:rPr lang="da-DK" sz="1400" spc="-20" dirty="0">
                <a:latin typeface="Arial"/>
                <a:cs typeface="Arial"/>
              </a:rPr>
              <a:t> </a:t>
            </a:r>
            <a:r>
              <a:rPr lang="da-DK" sz="1400" dirty="0">
                <a:latin typeface="Arial"/>
                <a:cs typeface="Arial"/>
              </a:rPr>
              <a:t>mail</a:t>
            </a:r>
            <a:r>
              <a:rPr lang="da-DK" sz="1400" spc="-15" dirty="0">
                <a:latin typeface="Arial"/>
                <a:cs typeface="Arial"/>
              </a:rPr>
              <a:t> </a:t>
            </a:r>
            <a:r>
              <a:rPr lang="da-DK" sz="1400" dirty="0">
                <a:latin typeface="Arial"/>
                <a:cs typeface="Arial"/>
              </a:rPr>
              <a:t>senest</a:t>
            </a:r>
            <a:r>
              <a:rPr lang="da-DK" sz="1400" spc="-15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arbejdsdagen</a:t>
            </a:r>
            <a:r>
              <a:rPr lang="da-DK" sz="1400" spc="-20" dirty="0">
                <a:latin typeface="Arial"/>
                <a:cs typeface="Arial"/>
              </a:rPr>
              <a:t> efter.</a:t>
            </a:r>
            <a:endParaRPr lang="da-DK" sz="1400" dirty="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695311" y="8181854"/>
            <a:ext cx="26479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30">
                <a:latin typeface="Arial"/>
                <a:cs typeface="Arial"/>
              </a:rPr>
              <a:t>DIG</a:t>
            </a:r>
            <a:endParaRPr sz="10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3380563" y="1524000"/>
            <a:ext cx="226060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15" dirty="0">
                <a:latin typeface="Arial"/>
                <a:cs typeface="Arial"/>
              </a:rPr>
              <a:t>SKI-AFTALE </a:t>
            </a:r>
            <a:r>
              <a:rPr lang="da-DK" sz="1000" b="1" spc="15" dirty="0">
                <a:latin typeface="Arial"/>
                <a:cs typeface="Arial"/>
              </a:rPr>
              <a:t>50.10 KOPI OG PRINT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007478" y="3070530"/>
            <a:ext cx="2812243" cy="12567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Din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 err="1">
                <a:latin typeface="Arial"/>
                <a:cs typeface="Arial"/>
              </a:rPr>
              <a:t>bestilling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Du bestiller online gennem jeres </a:t>
            </a:r>
            <a:r>
              <a:rPr lang="da-DK" sz="1400" spc="-375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elektroniske indkøbssystem, </a:t>
            </a:r>
            <a:r>
              <a:rPr lang="da-DK" sz="1400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leverandørens webshop eller på </a:t>
            </a:r>
            <a:r>
              <a:rPr lang="da-DK" sz="1400" spc="-375" dirty="0">
                <a:latin typeface="Arial"/>
                <a:cs typeface="Arial"/>
              </a:rPr>
              <a:t> </a:t>
            </a:r>
            <a:r>
              <a:rPr lang="da-DK" sz="1400" spc="-10" dirty="0">
                <a:latin typeface="Arial"/>
                <a:cs typeface="Arial"/>
              </a:rPr>
              <a:t>e-mail, efter du har foretaget din tildeling.</a:t>
            </a:r>
            <a:endParaRPr lang="da-DK" sz="1400" dirty="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414918" y="8180483"/>
            <a:ext cx="95948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35">
                <a:latin typeface="Arial"/>
                <a:cs typeface="Arial"/>
              </a:rPr>
              <a:t>LEVERANDØR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512633" y="4606077"/>
            <a:ext cx="4468421" cy="2785663"/>
          </a:xfrm>
          <a:custGeom>
            <a:avLst/>
            <a:gdLst/>
            <a:ahLst/>
            <a:cxnLst/>
            <a:rect l="l" t="t" r="r" b="b"/>
            <a:pathLst>
              <a:path w="3635375" h="2005329">
                <a:moveTo>
                  <a:pt x="0" y="2004707"/>
                </a:moveTo>
                <a:lnTo>
                  <a:pt x="3635006" y="2004707"/>
                </a:lnTo>
                <a:lnTo>
                  <a:pt x="3635006" y="0"/>
                </a:lnTo>
                <a:lnTo>
                  <a:pt x="0" y="0"/>
                </a:lnTo>
                <a:lnTo>
                  <a:pt x="0" y="2004707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C146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331874" y="4222203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255359" y="3989"/>
                </a:lnTo>
                <a:lnTo>
                  <a:pt x="208458" y="15538"/>
                </a:lnTo>
                <a:lnTo>
                  <a:pt x="164725" y="34020"/>
                </a:lnTo>
                <a:lnTo>
                  <a:pt x="124788" y="58808"/>
                </a:lnTo>
                <a:lnTo>
                  <a:pt x="89273" y="89273"/>
                </a:lnTo>
                <a:lnTo>
                  <a:pt x="58808" y="124788"/>
                </a:lnTo>
                <a:lnTo>
                  <a:pt x="34020" y="164725"/>
                </a:lnTo>
                <a:lnTo>
                  <a:pt x="15538" y="208458"/>
                </a:lnTo>
                <a:lnTo>
                  <a:pt x="3989" y="255359"/>
                </a:lnTo>
                <a:lnTo>
                  <a:pt x="0" y="304800"/>
                </a:lnTo>
                <a:lnTo>
                  <a:pt x="3989" y="354240"/>
                </a:lnTo>
                <a:lnTo>
                  <a:pt x="15538" y="401141"/>
                </a:lnTo>
                <a:lnTo>
                  <a:pt x="34020" y="444874"/>
                </a:lnTo>
                <a:lnTo>
                  <a:pt x="58808" y="484811"/>
                </a:lnTo>
                <a:lnTo>
                  <a:pt x="89273" y="520326"/>
                </a:lnTo>
                <a:lnTo>
                  <a:pt x="124788" y="550791"/>
                </a:lnTo>
                <a:lnTo>
                  <a:pt x="164725" y="575579"/>
                </a:lnTo>
                <a:lnTo>
                  <a:pt x="208458" y="594061"/>
                </a:lnTo>
                <a:lnTo>
                  <a:pt x="255359" y="605610"/>
                </a:lnTo>
                <a:lnTo>
                  <a:pt x="304800" y="609600"/>
                </a:lnTo>
                <a:lnTo>
                  <a:pt x="354240" y="605610"/>
                </a:lnTo>
                <a:lnTo>
                  <a:pt x="401141" y="594061"/>
                </a:lnTo>
                <a:lnTo>
                  <a:pt x="444874" y="575579"/>
                </a:lnTo>
                <a:lnTo>
                  <a:pt x="484811" y="550791"/>
                </a:lnTo>
                <a:lnTo>
                  <a:pt x="520326" y="520326"/>
                </a:lnTo>
                <a:lnTo>
                  <a:pt x="550791" y="484811"/>
                </a:lnTo>
                <a:lnTo>
                  <a:pt x="575579" y="444874"/>
                </a:lnTo>
                <a:lnTo>
                  <a:pt x="594061" y="401141"/>
                </a:lnTo>
                <a:lnTo>
                  <a:pt x="605610" y="354240"/>
                </a:lnTo>
                <a:lnTo>
                  <a:pt x="609600" y="304800"/>
                </a:lnTo>
                <a:lnTo>
                  <a:pt x="605610" y="255359"/>
                </a:lnTo>
                <a:lnTo>
                  <a:pt x="594061" y="208458"/>
                </a:lnTo>
                <a:lnTo>
                  <a:pt x="575579" y="164725"/>
                </a:lnTo>
                <a:lnTo>
                  <a:pt x="550791" y="124788"/>
                </a:lnTo>
                <a:lnTo>
                  <a:pt x="520326" y="89273"/>
                </a:lnTo>
                <a:lnTo>
                  <a:pt x="484811" y="58808"/>
                </a:lnTo>
                <a:lnTo>
                  <a:pt x="444874" y="34020"/>
                </a:lnTo>
                <a:lnTo>
                  <a:pt x="401141" y="15538"/>
                </a:lnTo>
                <a:lnTo>
                  <a:pt x="354240" y="3989"/>
                </a:lnTo>
                <a:lnTo>
                  <a:pt x="304800" y="0"/>
                </a:lnTo>
                <a:close/>
              </a:path>
            </a:pathLst>
          </a:custGeom>
          <a:solidFill>
            <a:srgbClr val="C146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630324" y="458412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700" y="6350"/>
                </a:moveTo>
                <a:lnTo>
                  <a:pt x="12700" y="9855"/>
                </a:lnTo>
                <a:lnTo>
                  <a:pt x="9855" y="12700"/>
                </a:lnTo>
                <a:lnTo>
                  <a:pt x="6350" y="12700"/>
                </a:lnTo>
                <a:lnTo>
                  <a:pt x="2844" y="12700"/>
                </a:lnTo>
                <a:lnTo>
                  <a:pt x="0" y="9855"/>
                </a:lnTo>
                <a:lnTo>
                  <a:pt x="0" y="6350"/>
                </a:lnTo>
                <a:lnTo>
                  <a:pt x="0" y="2844"/>
                </a:lnTo>
                <a:lnTo>
                  <a:pt x="2844" y="0"/>
                </a:lnTo>
                <a:lnTo>
                  <a:pt x="6350" y="0"/>
                </a:lnTo>
                <a:lnTo>
                  <a:pt x="9855" y="0"/>
                </a:lnTo>
                <a:lnTo>
                  <a:pt x="12700" y="2844"/>
                </a:lnTo>
                <a:lnTo>
                  <a:pt x="12700" y="635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1768691" y="4976485"/>
            <a:ext cx="4059463" cy="236731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342900" lvl="0" indent="-342900">
              <a:lnSpc>
                <a:spcPts val="1300"/>
              </a:lnSpc>
              <a:spcBef>
                <a:spcPts val="1200"/>
              </a:spcBef>
              <a:buClr>
                <a:srgbClr val="802F49"/>
              </a:buClr>
              <a:buFont typeface="Symbol" panose="05050102010706020507" pitchFamily="18" charset="2"/>
              <a:buChar char=""/>
              <a:tabLst>
                <a:tab pos="180340" algn="l"/>
                <a:tab pos="180340" algn="l"/>
              </a:tabLst>
            </a:pPr>
            <a:r>
              <a:rPr lang="da-DK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Tilkendegivelse af, at</a:t>
            </a:r>
            <a:r>
              <a:rPr lang="da-DK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 drejer sig om SKI-aftale 50.10 Kopi og print </a:t>
            </a:r>
          </a:p>
          <a:p>
            <a:pPr marL="342900" lvl="0" indent="-342900">
              <a:lnSpc>
                <a:spcPts val="1300"/>
              </a:lnSpc>
              <a:buClr>
                <a:srgbClr val="802F49"/>
              </a:buClr>
              <a:buFont typeface="Symbol" panose="05050102010706020507" pitchFamily="18" charset="2"/>
              <a:buChar char=""/>
              <a:tabLst>
                <a:tab pos="180340" algn="l"/>
                <a:tab pos="180340" algn="l"/>
              </a:tabLst>
            </a:pPr>
            <a:r>
              <a:rPr lang="da-DK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produkter og/eller ydelser, der bestilles, herunder: </a:t>
            </a:r>
          </a:p>
          <a:p>
            <a:pPr marL="742950" lvl="1" indent="-285750">
              <a:lnSpc>
                <a:spcPts val="1300"/>
              </a:lnSpc>
              <a:buFont typeface="Courier New" panose="02070309020205020404" pitchFamily="49" charset="0"/>
              <a:buChar char="o"/>
              <a:tabLst>
                <a:tab pos="180340" algn="l"/>
                <a:tab pos="180340" algn="l"/>
              </a:tabLst>
            </a:pPr>
            <a:r>
              <a:rPr lang="da-DK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Produkt-/ydelsesnumre</a:t>
            </a:r>
          </a:p>
          <a:p>
            <a:pPr marL="742950" lvl="1" indent="-285750">
              <a:lnSpc>
                <a:spcPts val="1300"/>
              </a:lnSpc>
              <a:buFont typeface="Courier New" panose="02070309020205020404" pitchFamily="49" charset="0"/>
              <a:buChar char="o"/>
              <a:tabLst>
                <a:tab pos="180340" algn="l"/>
                <a:tab pos="180340" algn="l"/>
              </a:tabLst>
            </a:pPr>
            <a:r>
              <a:rPr lang="da-DK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Antal/mængde/omfang af produkter/ydelser.</a:t>
            </a:r>
          </a:p>
          <a:p>
            <a:pPr marL="342900" lvl="0" indent="-342900">
              <a:lnSpc>
                <a:spcPts val="1300"/>
              </a:lnSpc>
              <a:buClr>
                <a:srgbClr val="802F49"/>
              </a:buClr>
              <a:buFont typeface="Symbol" panose="05050102010706020507" pitchFamily="18" charset="2"/>
              <a:buChar char=""/>
              <a:tabLst>
                <a:tab pos="180340" algn="l"/>
                <a:tab pos="180340" algn="l"/>
              </a:tabLst>
            </a:pPr>
            <a:r>
              <a:rPr lang="da-DK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Leveringssted</a:t>
            </a:r>
          </a:p>
          <a:p>
            <a:pPr marL="742950" lvl="1" indent="-285750">
              <a:lnSpc>
                <a:spcPts val="1300"/>
              </a:lnSpc>
              <a:buFont typeface="Courier New" panose="02070309020205020404" pitchFamily="49" charset="0"/>
              <a:buChar char="o"/>
              <a:tabLst>
                <a:tab pos="180340" algn="l"/>
                <a:tab pos="180340" algn="l"/>
              </a:tabLst>
            </a:pPr>
            <a:r>
              <a:rPr lang="da-DK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Ved levering til anvist plads, skal dette fremgå tydeligt. </a:t>
            </a:r>
          </a:p>
          <a:p>
            <a:pPr marL="342900" lvl="0" indent="-342900">
              <a:lnSpc>
                <a:spcPts val="1300"/>
              </a:lnSpc>
              <a:buClr>
                <a:srgbClr val="802F49"/>
              </a:buClr>
              <a:buFont typeface="Symbol" panose="05050102010706020507" pitchFamily="18" charset="2"/>
              <a:buChar char=""/>
              <a:tabLst>
                <a:tab pos="180340" algn="l"/>
                <a:tab pos="180340" algn="l"/>
              </a:tabLst>
            </a:pPr>
            <a:r>
              <a:rPr lang="da-DK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Kundens navn (organisationen), EAN.nr. og CVR.nr.</a:t>
            </a:r>
          </a:p>
          <a:p>
            <a:pPr marL="342900" lvl="0" indent="-342900">
              <a:lnSpc>
                <a:spcPts val="1300"/>
              </a:lnSpc>
              <a:buClr>
                <a:srgbClr val="802F49"/>
              </a:buClr>
              <a:buFont typeface="Symbol" panose="05050102010706020507" pitchFamily="18" charset="2"/>
              <a:buChar char=""/>
              <a:tabLst>
                <a:tab pos="180340" algn="l"/>
                <a:tab pos="180340" algn="l"/>
              </a:tabLst>
            </a:pPr>
            <a:r>
              <a:rPr lang="da-DK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Bestillerens navn</a:t>
            </a:r>
          </a:p>
          <a:p>
            <a:pPr marL="342900" lvl="0" indent="-342900">
              <a:lnSpc>
                <a:spcPts val="1300"/>
              </a:lnSpc>
              <a:buClr>
                <a:srgbClr val="802F49"/>
              </a:buClr>
              <a:buFont typeface="Symbol" panose="05050102010706020507" pitchFamily="18" charset="2"/>
              <a:buChar char=""/>
              <a:tabLst>
                <a:tab pos="180340" algn="l"/>
                <a:tab pos="180340" algn="l"/>
              </a:tabLst>
            </a:pPr>
            <a:r>
              <a:rPr lang="da-DK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Kundens ordre-/rekvisitionsnummer</a:t>
            </a:r>
          </a:p>
          <a:p>
            <a:pPr marL="342900" lvl="0" indent="-342900">
              <a:lnSpc>
                <a:spcPts val="1300"/>
              </a:lnSpc>
              <a:spcAft>
                <a:spcPts val="1200"/>
              </a:spcAft>
              <a:buClr>
                <a:srgbClr val="802F49"/>
              </a:buClr>
              <a:buFont typeface="Symbol" panose="05050102010706020507" pitchFamily="18" charset="2"/>
              <a:buChar char=""/>
              <a:tabLst>
                <a:tab pos="180340" algn="l"/>
                <a:tab pos="180340" algn="l"/>
              </a:tabLst>
            </a:pPr>
            <a:r>
              <a:rPr lang="da-DK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Kundens e-mailadresse og telefonnummer.</a:t>
            </a:r>
          </a:p>
        </p:txBody>
      </p:sp>
      <p:sp>
        <p:nvSpPr>
          <p:cNvPr id="52" name="object 52"/>
          <p:cNvSpPr txBox="1"/>
          <p:nvPr/>
        </p:nvSpPr>
        <p:spPr>
          <a:xfrm>
            <a:off x="1735809" y="4738185"/>
            <a:ext cx="2719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35" dirty="0">
                <a:latin typeface="Arial"/>
                <a:cs typeface="Arial"/>
              </a:rPr>
              <a:t>BESTILLINGEN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30" dirty="0">
                <a:latin typeface="Arial"/>
                <a:cs typeface="Arial"/>
              </a:rPr>
              <a:t>SKAL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30" dirty="0">
                <a:latin typeface="Arial"/>
                <a:cs typeface="Arial"/>
              </a:rPr>
              <a:t>INDEHOLDE: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497001" y="4387296"/>
            <a:ext cx="279400" cy="279400"/>
          </a:xfrm>
          <a:custGeom>
            <a:avLst/>
            <a:gdLst/>
            <a:ahLst/>
            <a:cxnLst/>
            <a:rect l="l" t="t" r="r" b="b"/>
            <a:pathLst>
              <a:path w="279400" h="279400">
                <a:moveTo>
                  <a:pt x="279349" y="137261"/>
                </a:moveTo>
                <a:lnTo>
                  <a:pt x="272741" y="181541"/>
                </a:lnTo>
                <a:lnTo>
                  <a:pt x="252979" y="220236"/>
                </a:lnTo>
                <a:lnTo>
                  <a:pt x="222553" y="251005"/>
                </a:lnTo>
                <a:lnTo>
                  <a:pt x="183955" y="271507"/>
                </a:lnTo>
                <a:lnTo>
                  <a:pt x="139674" y="279399"/>
                </a:lnTo>
                <a:lnTo>
                  <a:pt x="95654" y="273042"/>
                </a:lnTo>
                <a:lnTo>
                  <a:pt x="57568" y="253875"/>
                </a:lnTo>
                <a:lnTo>
                  <a:pt x="27525" y="224160"/>
                </a:lnTo>
                <a:lnTo>
                  <a:pt x="7632" y="186156"/>
                </a:lnTo>
                <a:lnTo>
                  <a:pt x="0" y="142125"/>
                </a:lnTo>
                <a:lnTo>
                  <a:pt x="6603" y="97855"/>
                </a:lnTo>
                <a:lnTo>
                  <a:pt x="26367" y="59162"/>
                </a:lnTo>
                <a:lnTo>
                  <a:pt x="56797" y="28391"/>
                </a:lnTo>
                <a:lnTo>
                  <a:pt x="95397" y="7888"/>
                </a:lnTo>
                <a:lnTo>
                  <a:pt x="139674" y="0"/>
                </a:lnTo>
                <a:lnTo>
                  <a:pt x="183694" y="6354"/>
                </a:lnTo>
                <a:lnTo>
                  <a:pt x="221780" y="25521"/>
                </a:lnTo>
                <a:lnTo>
                  <a:pt x="251823" y="55238"/>
                </a:lnTo>
                <a:lnTo>
                  <a:pt x="271716" y="93240"/>
                </a:lnTo>
                <a:lnTo>
                  <a:pt x="279349" y="137261"/>
                </a:lnTo>
                <a:close/>
              </a:path>
              <a:path w="279400" h="279400">
                <a:moveTo>
                  <a:pt x="139674" y="158724"/>
                </a:moveTo>
                <a:lnTo>
                  <a:pt x="139674" y="69824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51235" y="508000"/>
            <a:ext cx="1759223" cy="758342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508000" y="508000"/>
            <a:ext cx="12103100" cy="1270000"/>
          </a:xfrm>
          <a:custGeom>
            <a:avLst/>
            <a:gdLst/>
            <a:ahLst/>
            <a:cxnLst/>
            <a:rect l="l" t="t" r="r" b="b"/>
            <a:pathLst>
              <a:path w="12103100" h="1270000">
                <a:moveTo>
                  <a:pt x="12103100" y="0"/>
                </a:moveTo>
                <a:lnTo>
                  <a:pt x="0" y="0"/>
                </a:lnTo>
                <a:lnTo>
                  <a:pt x="0" y="1270000"/>
                </a:lnTo>
                <a:lnTo>
                  <a:pt x="12103100" y="1270000"/>
                </a:lnTo>
                <a:lnTo>
                  <a:pt x="12103100" y="0"/>
                </a:lnTo>
                <a:close/>
              </a:path>
            </a:pathLst>
          </a:custGeom>
          <a:solidFill>
            <a:srgbClr val="6E71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39800" y="815454"/>
            <a:ext cx="1041102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pc="-5" dirty="0"/>
              <a:t>50.10 Kopi og print: Modtagelse</a:t>
            </a:r>
            <a:r>
              <a:rPr lang="da-DK" spc="-45" dirty="0"/>
              <a:t> og </a:t>
            </a:r>
            <a:r>
              <a:rPr lang="da-DK" dirty="0"/>
              <a:t>installering</a:t>
            </a:r>
            <a:endParaRPr lang="da-DK" spc="-5" dirty="0"/>
          </a:p>
        </p:txBody>
      </p:sp>
      <p:grpSp>
        <p:nvGrpSpPr>
          <p:cNvPr id="7" name="object 7"/>
          <p:cNvGrpSpPr/>
          <p:nvPr/>
        </p:nvGrpSpPr>
        <p:grpSpPr>
          <a:xfrm>
            <a:off x="6656573" y="3565329"/>
            <a:ext cx="875665" cy="155575"/>
            <a:chOff x="7167838" y="3454320"/>
            <a:chExt cx="875665" cy="155575"/>
          </a:xfrm>
        </p:grpSpPr>
        <p:sp>
          <p:nvSpPr>
            <p:cNvPr id="8" name="object 8"/>
            <p:cNvSpPr/>
            <p:nvPr/>
          </p:nvSpPr>
          <p:spPr>
            <a:xfrm>
              <a:off x="7167838" y="3531840"/>
              <a:ext cx="750570" cy="0"/>
            </a:xfrm>
            <a:custGeom>
              <a:avLst/>
              <a:gdLst/>
              <a:ahLst/>
              <a:cxnLst/>
              <a:rect l="l" t="t" r="r" b="b"/>
              <a:pathLst>
                <a:path w="750570">
                  <a:moveTo>
                    <a:pt x="0" y="0"/>
                  </a:moveTo>
                  <a:lnTo>
                    <a:pt x="75029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830184" y="3454320"/>
              <a:ext cx="213360" cy="155575"/>
            </a:xfrm>
            <a:custGeom>
              <a:avLst/>
              <a:gdLst/>
              <a:ahLst/>
              <a:cxnLst/>
              <a:rect l="l" t="t" r="r" b="b"/>
              <a:pathLst>
                <a:path w="213359" h="155575">
                  <a:moveTo>
                    <a:pt x="0" y="0"/>
                  </a:moveTo>
                  <a:lnTo>
                    <a:pt x="0" y="155041"/>
                  </a:lnTo>
                  <a:lnTo>
                    <a:pt x="213017" y="775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166888" y="2765822"/>
            <a:ext cx="5927518" cy="4557191"/>
            <a:chOff x="998994" y="2677579"/>
            <a:chExt cx="5927518" cy="4557191"/>
          </a:xfrm>
        </p:grpSpPr>
        <p:sp>
          <p:nvSpPr>
            <p:cNvPr id="14" name="object 14"/>
            <p:cNvSpPr/>
            <p:nvPr/>
          </p:nvSpPr>
          <p:spPr>
            <a:xfrm>
              <a:off x="2316556" y="5210243"/>
              <a:ext cx="4609956" cy="2024527"/>
            </a:xfrm>
            <a:custGeom>
              <a:avLst/>
              <a:gdLst/>
              <a:ahLst/>
              <a:cxnLst/>
              <a:rect l="l" t="t" r="r" b="b"/>
              <a:pathLst>
                <a:path w="2908300" h="1818004">
                  <a:moveTo>
                    <a:pt x="2908300" y="0"/>
                  </a:moveTo>
                  <a:lnTo>
                    <a:pt x="0" y="0"/>
                  </a:lnTo>
                  <a:lnTo>
                    <a:pt x="0" y="304812"/>
                  </a:lnTo>
                  <a:lnTo>
                    <a:pt x="0" y="1817865"/>
                  </a:lnTo>
                  <a:lnTo>
                    <a:pt x="2908300" y="1817865"/>
                  </a:lnTo>
                  <a:lnTo>
                    <a:pt x="2908300" y="304812"/>
                  </a:lnTo>
                  <a:lnTo>
                    <a:pt x="2908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316555" y="4791359"/>
              <a:ext cx="3821637" cy="2238250"/>
            </a:xfrm>
            <a:custGeom>
              <a:avLst/>
              <a:gdLst/>
              <a:ahLst/>
              <a:cxnLst/>
              <a:rect l="l" t="t" r="r" b="b"/>
              <a:pathLst>
                <a:path w="2908300" h="1818004">
                  <a:moveTo>
                    <a:pt x="0" y="1817865"/>
                  </a:moveTo>
                  <a:lnTo>
                    <a:pt x="2908300" y="1817865"/>
                  </a:lnTo>
                  <a:lnTo>
                    <a:pt x="2908300" y="0"/>
                  </a:lnTo>
                  <a:lnTo>
                    <a:pt x="0" y="0"/>
                  </a:lnTo>
                  <a:lnTo>
                    <a:pt x="0" y="1817865"/>
                  </a:lnTo>
                  <a:close/>
                </a:path>
              </a:pathLst>
            </a:custGeom>
            <a:ln w="38100">
              <a:solidFill>
                <a:srgbClr val="C146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434850" y="4500346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4599976" y="4681560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733300" y="4878390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98994" y="2976029"/>
              <a:ext cx="2933321" cy="1902361"/>
            </a:xfrm>
            <a:custGeom>
              <a:avLst/>
              <a:gdLst/>
              <a:ahLst/>
              <a:cxnLst/>
              <a:rect l="l" t="t" r="r" b="b"/>
              <a:pathLst>
                <a:path w="3175000" h="2190750">
                  <a:moveTo>
                    <a:pt x="3175000" y="0"/>
                  </a:moveTo>
                  <a:lnTo>
                    <a:pt x="0" y="0"/>
                  </a:lnTo>
                  <a:lnTo>
                    <a:pt x="0" y="2190623"/>
                  </a:lnTo>
                  <a:lnTo>
                    <a:pt x="3175000" y="2190623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98994" y="2976028"/>
              <a:ext cx="2908300" cy="1915061"/>
            </a:xfrm>
            <a:custGeom>
              <a:avLst/>
              <a:gdLst/>
              <a:ahLst/>
              <a:cxnLst/>
              <a:rect l="l" t="t" r="r" b="b"/>
              <a:pathLst>
                <a:path w="3175000" h="2190750">
                  <a:moveTo>
                    <a:pt x="0" y="2190623"/>
                  </a:moveTo>
                  <a:lnTo>
                    <a:pt x="3175000" y="2190623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190623"/>
                  </a:lnTo>
                  <a:close/>
                </a:path>
              </a:pathLst>
            </a:custGeom>
            <a:ln w="38100">
              <a:solidFill>
                <a:srgbClr val="802E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244550" y="2677579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802E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 flipV="1">
              <a:off x="4257869" y="3508887"/>
              <a:ext cx="2395765" cy="45719"/>
            </a:xfrm>
            <a:custGeom>
              <a:avLst/>
              <a:gdLst/>
              <a:ahLst/>
              <a:cxnLst/>
              <a:rect l="l" t="t" r="r" b="b"/>
              <a:pathLst>
                <a:path w="702310">
                  <a:moveTo>
                    <a:pt x="0" y="0"/>
                  </a:moveTo>
                  <a:lnTo>
                    <a:pt x="70170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360707" y="2797224"/>
              <a:ext cx="377825" cy="370840"/>
            </a:xfrm>
            <a:custGeom>
              <a:avLst/>
              <a:gdLst/>
              <a:ahLst/>
              <a:cxnLst/>
              <a:rect l="l" t="t" r="r" b="b"/>
              <a:pathLst>
                <a:path w="377825" h="370839">
                  <a:moveTo>
                    <a:pt x="124993" y="197613"/>
                  </a:moveTo>
                  <a:lnTo>
                    <a:pt x="112293" y="197613"/>
                  </a:lnTo>
                  <a:lnTo>
                    <a:pt x="112293" y="370295"/>
                  </a:lnTo>
                  <a:lnTo>
                    <a:pt x="325754" y="370295"/>
                  </a:lnTo>
                  <a:lnTo>
                    <a:pt x="325754" y="357595"/>
                  </a:lnTo>
                  <a:lnTo>
                    <a:pt x="124993" y="357595"/>
                  </a:lnTo>
                  <a:lnTo>
                    <a:pt x="124993" y="197613"/>
                  </a:lnTo>
                  <a:close/>
                </a:path>
                <a:path w="377825" h="370839">
                  <a:moveTo>
                    <a:pt x="377278" y="188634"/>
                  </a:moveTo>
                  <a:lnTo>
                    <a:pt x="364578" y="188634"/>
                  </a:lnTo>
                  <a:lnTo>
                    <a:pt x="364578" y="370295"/>
                  </a:lnTo>
                  <a:lnTo>
                    <a:pt x="377278" y="370295"/>
                  </a:lnTo>
                  <a:lnTo>
                    <a:pt x="377278" y="188634"/>
                  </a:lnTo>
                  <a:close/>
                </a:path>
                <a:path w="377825" h="370839">
                  <a:moveTo>
                    <a:pt x="89065" y="143740"/>
                  </a:moveTo>
                  <a:lnTo>
                    <a:pt x="0" y="232792"/>
                  </a:lnTo>
                  <a:lnTo>
                    <a:pt x="38557" y="271349"/>
                  </a:lnTo>
                  <a:lnTo>
                    <a:pt x="56514" y="253391"/>
                  </a:lnTo>
                  <a:lnTo>
                    <a:pt x="38557" y="253391"/>
                  </a:lnTo>
                  <a:lnTo>
                    <a:pt x="17957" y="232792"/>
                  </a:lnTo>
                  <a:lnTo>
                    <a:pt x="89065" y="161697"/>
                  </a:lnTo>
                  <a:lnTo>
                    <a:pt x="118639" y="161697"/>
                  </a:lnTo>
                  <a:lnTo>
                    <a:pt x="121812" y="158522"/>
                  </a:lnTo>
                  <a:lnTo>
                    <a:pt x="103860" y="158522"/>
                  </a:lnTo>
                  <a:lnTo>
                    <a:pt x="89065" y="143740"/>
                  </a:lnTo>
                  <a:close/>
                </a:path>
                <a:path w="377825" h="370839">
                  <a:moveTo>
                    <a:pt x="118639" y="161697"/>
                  </a:moveTo>
                  <a:lnTo>
                    <a:pt x="89065" y="161697"/>
                  </a:lnTo>
                  <a:lnTo>
                    <a:pt x="109664" y="182284"/>
                  </a:lnTo>
                  <a:lnTo>
                    <a:pt x="38557" y="253391"/>
                  </a:lnTo>
                  <a:lnTo>
                    <a:pt x="56514" y="253391"/>
                  </a:lnTo>
                  <a:lnTo>
                    <a:pt x="112293" y="197613"/>
                  </a:lnTo>
                  <a:lnTo>
                    <a:pt x="124993" y="197613"/>
                  </a:lnTo>
                  <a:lnTo>
                    <a:pt x="124993" y="188634"/>
                  </a:lnTo>
                  <a:lnTo>
                    <a:pt x="377278" y="188634"/>
                  </a:lnTo>
                  <a:lnTo>
                    <a:pt x="377278" y="175934"/>
                  </a:lnTo>
                  <a:lnTo>
                    <a:pt x="121272" y="175934"/>
                  </a:lnTo>
                  <a:lnTo>
                    <a:pt x="112839" y="167501"/>
                  </a:lnTo>
                  <a:lnTo>
                    <a:pt x="118639" y="161697"/>
                  </a:lnTo>
                  <a:close/>
                </a:path>
                <a:path w="377825" h="370839">
                  <a:moveTo>
                    <a:pt x="220154" y="188634"/>
                  </a:moveTo>
                  <a:lnTo>
                    <a:pt x="207454" y="188634"/>
                  </a:lnTo>
                  <a:lnTo>
                    <a:pt x="207454" y="246165"/>
                  </a:lnTo>
                  <a:lnTo>
                    <a:pt x="277685" y="246165"/>
                  </a:lnTo>
                  <a:lnTo>
                    <a:pt x="277685" y="233465"/>
                  </a:lnTo>
                  <a:lnTo>
                    <a:pt x="220154" y="233465"/>
                  </a:lnTo>
                  <a:lnTo>
                    <a:pt x="220154" y="188634"/>
                  </a:lnTo>
                  <a:close/>
                </a:path>
                <a:path w="377825" h="370839">
                  <a:moveTo>
                    <a:pt x="277685" y="188634"/>
                  </a:moveTo>
                  <a:lnTo>
                    <a:pt x="264985" y="188634"/>
                  </a:lnTo>
                  <a:lnTo>
                    <a:pt x="264985" y="233465"/>
                  </a:lnTo>
                  <a:lnTo>
                    <a:pt x="277685" y="233465"/>
                  </a:lnTo>
                  <a:lnTo>
                    <a:pt x="277685" y="188634"/>
                  </a:lnTo>
                  <a:close/>
                </a:path>
                <a:path w="377825" h="370839">
                  <a:moveTo>
                    <a:pt x="157219" y="147334"/>
                  </a:moveTo>
                  <a:lnTo>
                    <a:pt x="132994" y="147334"/>
                  </a:lnTo>
                  <a:lnTo>
                    <a:pt x="145387" y="156178"/>
                  </a:lnTo>
                  <a:lnTo>
                    <a:pt x="158846" y="162510"/>
                  </a:lnTo>
                  <a:lnTo>
                    <a:pt x="173022" y="166318"/>
                  </a:lnTo>
                  <a:lnTo>
                    <a:pt x="187566" y="167590"/>
                  </a:lnTo>
                  <a:lnTo>
                    <a:pt x="203592" y="166059"/>
                  </a:lnTo>
                  <a:lnTo>
                    <a:pt x="219138" y="161464"/>
                  </a:lnTo>
                  <a:lnTo>
                    <a:pt x="231639" y="154898"/>
                  </a:lnTo>
                  <a:lnTo>
                    <a:pt x="187567" y="154898"/>
                  </a:lnTo>
                  <a:lnTo>
                    <a:pt x="160782" y="149697"/>
                  </a:lnTo>
                  <a:lnTo>
                    <a:pt x="157219" y="147334"/>
                  </a:lnTo>
                  <a:close/>
                </a:path>
                <a:path w="377825" h="370839">
                  <a:moveTo>
                    <a:pt x="187577" y="0"/>
                  </a:moveTo>
                  <a:lnTo>
                    <a:pt x="128282" y="24512"/>
                  </a:lnTo>
                  <a:lnTo>
                    <a:pt x="105331" y="67314"/>
                  </a:lnTo>
                  <a:lnTo>
                    <a:pt x="103720" y="83796"/>
                  </a:lnTo>
                  <a:lnTo>
                    <a:pt x="105050" y="98732"/>
                  </a:lnTo>
                  <a:lnTo>
                    <a:pt x="108956" y="112982"/>
                  </a:lnTo>
                  <a:lnTo>
                    <a:pt x="115315" y="126281"/>
                  </a:lnTo>
                  <a:lnTo>
                    <a:pt x="124002" y="138368"/>
                  </a:lnTo>
                  <a:lnTo>
                    <a:pt x="103860" y="158522"/>
                  </a:lnTo>
                  <a:lnTo>
                    <a:pt x="121812" y="158522"/>
                  </a:lnTo>
                  <a:lnTo>
                    <a:pt x="132994" y="147334"/>
                  </a:lnTo>
                  <a:lnTo>
                    <a:pt x="157219" y="147334"/>
                  </a:lnTo>
                  <a:lnTo>
                    <a:pt x="121802" y="111034"/>
                  </a:lnTo>
                  <a:lnTo>
                    <a:pt x="116420" y="83796"/>
                  </a:lnTo>
                  <a:lnTo>
                    <a:pt x="117787" y="69810"/>
                  </a:lnTo>
                  <a:lnTo>
                    <a:pt x="137261" y="33491"/>
                  </a:lnTo>
                  <a:lnTo>
                    <a:pt x="173973" y="13989"/>
                  </a:lnTo>
                  <a:lnTo>
                    <a:pt x="187566" y="12688"/>
                  </a:lnTo>
                  <a:lnTo>
                    <a:pt x="229032" y="12688"/>
                  </a:lnTo>
                  <a:lnTo>
                    <a:pt x="219123" y="6126"/>
                  </a:lnTo>
                  <a:lnTo>
                    <a:pt x="187577" y="0"/>
                  </a:lnTo>
                  <a:close/>
                </a:path>
                <a:path w="377825" h="370839">
                  <a:moveTo>
                    <a:pt x="229032" y="12688"/>
                  </a:moveTo>
                  <a:lnTo>
                    <a:pt x="187566" y="12688"/>
                  </a:lnTo>
                  <a:lnTo>
                    <a:pt x="201164" y="13990"/>
                  </a:lnTo>
                  <a:lnTo>
                    <a:pt x="214353" y="17894"/>
                  </a:lnTo>
                  <a:lnTo>
                    <a:pt x="246806" y="44348"/>
                  </a:lnTo>
                  <a:lnTo>
                    <a:pt x="258711" y="83796"/>
                  </a:lnTo>
                  <a:lnTo>
                    <a:pt x="257346" y="97782"/>
                  </a:lnTo>
                  <a:lnTo>
                    <a:pt x="237883" y="134100"/>
                  </a:lnTo>
                  <a:lnTo>
                    <a:pt x="187567" y="154898"/>
                  </a:lnTo>
                  <a:lnTo>
                    <a:pt x="231639" y="154898"/>
                  </a:lnTo>
                  <a:lnTo>
                    <a:pt x="265075" y="115895"/>
                  </a:lnTo>
                  <a:lnTo>
                    <a:pt x="271411" y="83796"/>
                  </a:lnTo>
                  <a:lnTo>
                    <a:pt x="269802" y="67314"/>
                  </a:lnTo>
                  <a:lnTo>
                    <a:pt x="265075" y="51696"/>
                  </a:lnTo>
                  <a:lnTo>
                    <a:pt x="257379" y="37308"/>
                  </a:lnTo>
                  <a:lnTo>
                    <a:pt x="246862" y="24512"/>
                  </a:lnTo>
                  <a:lnTo>
                    <a:pt x="229032" y="126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5977432" y="4894834"/>
            <a:ext cx="304165" cy="17462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7940">
              <a:lnSpc>
                <a:spcPct val="100000"/>
              </a:lnSpc>
              <a:spcBef>
                <a:spcPts val="50"/>
              </a:spcBef>
            </a:pPr>
            <a:r>
              <a:rPr sz="1000" b="1" spc="-5">
                <a:solidFill>
                  <a:srgbClr val="FFFFFF"/>
                </a:solidFill>
                <a:latin typeface="Arial"/>
                <a:cs typeface="Arial"/>
              </a:rPr>
              <a:t>NEJ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556500" y="7417184"/>
            <a:ext cx="609600" cy="609600"/>
            <a:chOff x="1556500" y="7417184"/>
            <a:chExt cx="609600" cy="609600"/>
          </a:xfrm>
        </p:grpSpPr>
        <p:sp>
          <p:nvSpPr>
            <p:cNvPr id="28" name="object 28"/>
            <p:cNvSpPr/>
            <p:nvPr/>
          </p:nvSpPr>
          <p:spPr>
            <a:xfrm>
              <a:off x="1556500" y="7417184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799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599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799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802E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71859" y="7531433"/>
              <a:ext cx="180060" cy="180060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1704179" y="7741915"/>
              <a:ext cx="314325" cy="170815"/>
            </a:xfrm>
            <a:custGeom>
              <a:avLst/>
              <a:gdLst/>
              <a:ahLst/>
              <a:cxnLst/>
              <a:rect l="l" t="t" r="r" b="b"/>
              <a:pathLst>
                <a:path w="314325" h="170815">
                  <a:moveTo>
                    <a:pt x="157708" y="0"/>
                  </a:moveTo>
                  <a:lnTo>
                    <a:pt x="108151" y="8183"/>
                  </a:lnTo>
                  <a:lnTo>
                    <a:pt x="69263" y="29821"/>
                  </a:lnTo>
                  <a:lnTo>
                    <a:pt x="40062" y="60542"/>
                  </a:lnTo>
                  <a:lnTo>
                    <a:pt x="19564" y="95976"/>
                  </a:lnTo>
                  <a:lnTo>
                    <a:pt x="749" y="163499"/>
                  </a:lnTo>
                  <a:lnTo>
                    <a:pt x="0" y="170510"/>
                  </a:lnTo>
                  <a:lnTo>
                    <a:pt x="231178" y="170510"/>
                  </a:lnTo>
                  <a:lnTo>
                    <a:pt x="231178" y="157810"/>
                  </a:lnTo>
                  <a:lnTo>
                    <a:pt x="14274" y="157810"/>
                  </a:lnTo>
                  <a:lnTo>
                    <a:pt x="22947" y="122002"/>
                  </a:lnTo>
                  <a:lnTo>
                    <a:pt x="40268" y="83425"/>
                  </a:lnTo>
                  <a:lnTo>
                    <a:pt x="67597" y="48241"/>
                  </a:lnTo>
                  <a:lnTo>
                    <a:pt x="106291" y="22612"/>
                  </a:lnTo>
                  <a:lnTo>
                    <a:pt x="157708" y="12700"/>
                  </a:lnTo>
                  <a:lnTo>
                    <a:pt x="194266" y="17787"/>
                  </a:lnTo>
                  <a:lnTo>
                    <a:pt x="232275" y="34024"/>
                  </a:lnTo>
                  <a:lnTo>
                    <a:pt x="266378" y="62875"/>
                  </a:lnTo>
                  <a:lnTo>
                    <a:pt x="291217" y="105804"/>
                  </a:lnTo>
                  <a:lnTo>
                    <a:pt x="301434" y="164274"/>
                  </a:lnTo>
                  <a:lnTo>
                    <a:pt x="301536" y="170624"/>
                  </a:lnTo>
                  <a:lnTo>
                    <a:pt x="314236" y="170408"/>
                  </a:lnTo>
                  <a:lnTo>
                    <a:pt x="309951" y="129879"/>
                  </a:lnTo>
                  <a:lnTo>
                    <a:pt x="297983" y="93330"/>
                  </a:lnTo>
                  <a:lnTo>
                    <a:pt x="277502" y="58240"/>
                  </a:lnTo>
                  <a:lnTo>
                    <a:pt x="247782" y="28436"/>
                  </a:lnTo>
                  <a:lnTo>
                    <a:pt x="208093" y="7747"/>
                  </a:lnTo>
                  <a:lnTo>
                    <a:pt x="1577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2618665" y="7417184"/>
            <a:ext cx="609600" cy="609600"/>
            <a:chOff x="2618665" y="7417184"/>
            <a:chExt cx="609600" cy="609600"/>
          </a:xfrm>
        </p:grpSpPr>
        <p:sp>
          <p:nvSpPr>
            <p:cNvPr id="32" name="object 32"/>
            <p:cNvSpPr/>
            <p:nvPr/>
          </p:nvSpPr>
          <p:spPr>
            <a:xfrm>
              <a:off x="2618665" y="7417184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799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599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799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34024" y="7531433"/>
              <a:ext cx="180060" cy="180060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2766344" y="7741915"/>
              <a:ext cx="314325" cy="170815"/>
            </a:xfrm>
            <a:custGeom>
              <a:avLst/>
              <a:gdLst/>
              <a:ahLst/>
              <a:cxnLst/>
              <a:rect l="l" t="t" r="r" b="b"/>
              <a:pathLst>
                <a:path w="314325" h="170815">
                  <a:moveTo>
                    <a:pt x="157708" y="0"/>
                  </a:moveTo>
                  <a:lnTo>
                    <a:pt x="108151" y="8183"/>
                  </a:lnTo>
                  <a:lnTo>
                    <a:pt x="69263" y="29821"/>
                  </a:lnTo>
                  <a:lnTo>
                    <a:pt x="40062" y="60542"/>
                  </a:lnTo>
                  <a:lnTo>
                    <a:pt x="19564" y="95976"/>
                  </a:lnTo>
                  <a:lnTo>
                    <a:pt x="749" y="163499"/>
                  </a:lnTo>
                  <a:lnTo>
                    <a:pt x="0" y="170510"/>
                  </a:lnTo>
                  <a:lnTo>
                    <a:pt x="231178" y="170510"/>
                  </a:lnTo>
                  <a:lnTo>
                    <a:pt x="231178" y="157810"/>
                  </a:lnTo>
                  <a:lnTo>
                    <a:pt x="14274" y="157810"/>
                  </a:lnTo>
                  <a:lnTo>
                    <a:pt x="22947" y="122002"/>
                  </a:lnTo>
                  <a:lnTo>
                    <a:pt x="40268" y="83425"/>
                  </a:lnTo>
                  <a:lnTo>
                    <a:pt x="67597" y="48241"/>
                  </a:lnTo>
                  <a:lnTo>
                    <a:pt x="106291" y="22612"/>
                  </a:lnTo>
                  <a:lnTo>
                    <a:pt x="157708" y="12700"/>
                  </a:lnTo>
                  <a:lnTo>
                    <a:pt x="194266" y="17787"/>
                  </a:lnTo>
                  <a:lnTo>
                    <a:pt x="232275" y="34024"/>
                  </a:lnTo>
                  <a:lnTo>
                    <a:pt x="266378" y="62875"/>
                  </a:lnTo>
                  <a:lnTo>
                    <a:pt x="291217" y="105804"/>
                  </a:lnTo>
                  <a:lnTo>
                    <a:pt x="301434" y="164274"/>
                  </a:lnTo>
                  <a:lnTo>
                    <a:pt x="301536" y="170624"/>
                  </a:lnTo>
                  <a:lnTo>
                    <a:pt x="314236" y="170408"/>
                  </a:lnTo>
                  <a:lnTo>
                    <a:pt x="309951" y="129879"/>
                  </a:lnTo>
                  <a:lnTo>
                    <a:pt x="297983" y="93330"/>
                  </a:lnTo>
                  <a:lnTo>
                    <a:pt x="277502" y="58240"/>
                  </a:lnTo>
                  <a:lnTo>
                    <a:pt x="247782" y="28436"/>
                  </a:lnTo>
                  <a:lnTo>
                    <a:pt x="208093" y="7747"/>
                  </a:lnTo>
                  <a:lnTo>
                    <a:pt x="1577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5" name="object 35"/>
          <p:cNvGrpSpPr/>
          <p:nvPr/>
        </p:nvGrpSpPr>
        <p:grpSpPr>
          <a:xfrm>
            <a:off x="8179373" y="2310388"/>
            <a:ext cx="3687440" cy="2690156"/>
            <a:chOff x="8127887" y="2220180"/>
            <a:chExt cx="3266730" cy="2386804"/>
          </a:xfrm>
        </p:grpSpPr>
        <p:sp>
          <p:nvSpPr>
            <p:cNvPr id="36" name="object 36"/>
            <p:cNvSpPr/>
            <p:nvPr/>
          </p:nvSpPr>
          <p:spPr>
            <a:xfrm>
              <a:off x="8127887" y="2568855"/>
              <a:ext cx="3266730" cy="2038129"/>
            </a:xfrm>
            <a:custGeom>
              <a:avLst/>
              <a:gdLst/>
              <a:ahLst/>
              <a:cxnLst/>
              <a:rect l="l" t="t" r="r" b="b"/>
              <a:pathLst>
                <a:path w="3175000" h="2280285">
                  <a:moveTo>
                    <a:pt x="0" y="2279929"/>
                  </a:moveTo>
                  <a:lnTo>
                    <a:pt x="3175000" y="2279929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279929"/>
                  </a:lnTo>
                  <a:close/>
                </a:path>
              </a:pathLst>
            </a:custGeom>
            <a:ln w="38100">
              <a:solidFill>
                <a:srgbClr val="802E48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7" name="object 37"/>
            <p:cNvSpPr/>
            <p:nvPr/>
          </p:nvSpPr>
          <p:spPr>
            <a:xfrm>
              <a:off x="8427634" y="222018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802E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543239" y="2346235"/>
              <a:ext cx="378460" cy="357505"/>
            </a:xfrm>
            <a:custGeom>
              <a:avLst/>
              <a:gdLst/>
              <a:ahLst/>
              <a:cxnLst/>
              <a:rect l="l" t="t" r="r" b="b"/>
              <a:pathLst>
                <a:path w="378459" h="357505">
                  <a:moveTo>
                    <a:pt x="93395" y="57924"/>
                  </a:moveTo>
                  <a:lnTo>
                    <a:pt x="72859" y="57924"/>
                  </a:lnTo>
                  <a:lnTo>
                    <a:pt x="72859" y="29108"/>
                  </a:lnTo>
                  <a:lnTo>
                    <a:pt x="60159" y="29108"/>
                  </a:lnTo>
                  <a:lnTo>
                    <a:pt x="60159" y="70624"/>
                  </a:lnTo>
                  <a:lnTo>
                    <a:pt x="93395" y="70624"/>
                  </a:lnTo>
                  <a:lnTo>
                    <a:pt x="93395" y="57924"/>
                  </a:lnTo>
                  <a:close/>
                </a:path>
                <a:path w="378459" h="357505">
                  <a:moveTo>
                    <a:pt x="378079" y="296849"/>
                  </a:moveTo>
                  <a:lnTo>
                    <a:pt x="366483" y="273888"/>
                  </a:lnTo>
                  <a:lnTo>
                    <a:pt x="366483" y="296024"/>
                  </a:lnTo>
                  <a:lnTo>
                    <a:pt x="363702" y="300761"/>
                  </a:lnTo>
                  <a:lnTo>
                    <a:pt x="228727" y="343344"/>
                  </a:lnTo>
                  <a:lnTo>
                    <a:pt x="220484" y="343928"/>
                  </a:lnTo>
                  <a:lnTo>
                    <a:pt x="150672" y="332333"/>
                  </a:lnTo>
                  <a:lnTo>
                    <a:pt x="73126" y="319455"/>
                  </a:lnTo>
                  <a:lnTo>
                    <a:pt x="73126" y="230809"/>
                  </a:lnTo>
                  <a:lnTo>
                    <a:pt x="131622" y="230809"/>
                  </a:lnTo>
                  <a:lnTo>
                    <a:pt x="138696" y="232321"/>
                  </a:lnTo>
                  <a:lnTo>
                    <a:pt x="210439" y="264566"/>
                  </a:lnTo>
                  <a:lnTo>
                    <a:pt x="212166" y="266407"/>
                  </a:lnTo>
                  <a:lnTo>
                    <a:pt x="213906" y="271068"/>
                  </a:lnTo>
                  <a:lnTo>
                    <a:pt x="213817" y="273596"/>
                  </a:lnTo>
                  <a:lnTo>
                    <a:pt x="210947" y="279806"/>
                  </a:lnTo>
                  <a:lnTo>
                    <a:pt x="206578" y="281965"/>
                  </a:lnTo>
                  <a:lnTo>
                    <a:pt x="138137" y="265976"/>
                  </a:lnTo>
                  <a:lnTo>
                    <a:pt x="135242" y="278345"/>
                  </a:lnTo>
                  <a:lnTo>
                    <a:pt x="201041" y="293725"/>
                  </a:lnTo>
                  <a:lnTo>
                    <a:pt x="202704" y="293916"/>
                  </a:lnTo>
                  <a:lnTo>
                    <a:pt x="212750" y="293916"/>
                  </a:lnTo>
                  <a:lnTo>
                    <a:pt x="220675" y="289039"/>
                  </a:lnTo>
                  <a:lnTo>
                    <a:pt x="223939" y="281965"/>
                  </a:lnTo>
                  <a:lnTo>
                    <a:pt x="226783" y="275805"/>
                  </a:lnTo>
                  <a:lnTo>
                    <a:pt x="166319" y="230809"/>
                  </a:lnTo>
                  <a:lnTo>
                    <a:pt x="124320" y="218109"/>
                  </a:lnTo>
                  <a:lnTo>
                    <a:pt x="109562" y="218109"/>
                  </a:lnTo>
                  <a:lnTo>
                    <a:pt x="109562" y="120891"/>
                  </a:lnTo>
                  <a:lnTo>
                    <a:pt x="109562" y="119989"/>
                  </a:lnTo>
                  <a:lnTo>
                    <a:pt x="187007" y="119989"/>
                  </a:lnTo>
                  <a:lnTo>
                    <a:pt x="187007" y="173253"/>
                  </a:lnTo>
                  <a:lnTo>
                    <a:pt x="252971" y="173253"/>
                  </a:lnTo>
                  <a:lnTo>
                    <a:pt x="252971" y="160553"/>
                  </a:lnTo>
                  <a:lnTo>
                    <a:pt x="252971" y="119989"/>
                  </a:lnTo>
                  <a:lnTo>
                    <a:pt x="330403" y="119989"/>
                  </a:lnTo>
                  <a:lnTo>
                    <a:pt x="330403" y="273875"/>
                  </a:lnTo>
                  <a:lnTo>
                    <a:pt x="251574" y="283413"/>
                  </a:lnTo>
                  <a:lnTo>
                    <a:pt x="253098" y="296024"/>
                  </a:lnTo>
                  <a:lnTo>
                    <a:pt x="359867" y="283083"/>
                  </a:lnTo>
                  <a:lnTo>
                    <a:pt x="364451" y="286359"/>
                  </a:lnTo>
                  <a:lnTo>
                    <a:pt x="366483" y="296024"/>
                  </a:lnTo>
                  <a:lnTo>
                    <a:pt x="366483" y="273888"/>
                  </a:lnTo>
                  <a:lnTo>
                    <a:pt x="363194" y="272338"/>
                  </a:lnTo>
                  <a:lnTo>
                    <a:pt x="361683" y="271627"/>
                  </a:lnTo>
                  <a:lnTo>
                    <a:pt x="353339" y="271106"/>
                  </a:lnTo>
                  <a:lnTo>
                    <a:pt x="343103" y="272338"/>
                  </a:lnTo>
                  <a:lnTo>
                    <a:pt x="343103" y="119989"/>
                  </a:lnTo>
                  <a:lnTo>
                    <a:pt x="343103" y="115836"/>
                  </a:lnTo>
                  <a:lnTo>
                    <a:pt x="343103" y="107289"/>
                  </a:lnTo>
                  <a:lnTo>
                    <a:pt x="240271" y="107289"/>
                  </a:lnTo>
                  <a:lnTo>
                    <a:pt x="240271" y="119989"/>
                  </a:lnTo>
                  <a:lnTo>
                    <a:pt x="240271" y="160553"/>
                  </a:lnTo>
                  <a:lnTo>
                    <a:pt x="199707" y="160553"/>
                  </a:lnTo>
                  <a:lnTo>
                    <a:pt x="199707" y="119989"/>
                  </a:lnTo>
                  <a:lnTo>
                    <a:pt x="240271" y="119989"/>
                  </a:lnTo>
                  <a:lnTo>
                    <a:pt x="240271" y="107289"/>
                  </a:lnTo>
                  <a:lnTo>
                    <a:pt x="114109" y="107289"/>
                  </a:lnTo>
                  <a:lnTo>
                    <a:pt x="121069" y="98082"/>
                  </a:lnTo>
                  <a:lnTo>
                    <a:pt x="126301" y="87706"/>
                  </a:lnTo>
                  <a:lnTo>
                    <a:pt x="129616" y="76365"/>
                  </a:lnTo>
                  <a:lnTo>
                    <a:pt x="130759" y="64262"/>
                  </a:lnTo>
                  <a:lnTo>
                    <a:pt x="125704" y="39268"/>
                  </a:lnTo>
                  <a:lnTo>
                    <a:pt x="118059" y="27940"/>
                  </a:lnTo>
                  <a:lnTo>
                    <a:pt x="118059" y="64262"/>
                  </a:lnTo>
                  <a:lnTo>
                    <a:pt x="114007" y="84315"/>
                  </a:lnTo>
                  <a:lnTo>
                    <a:pt x="102946" y="100711"/>
                  </a:lnTo>
                  <a:lnTo>
                    <a:pt x="86550" y="111772"/>
                  </a:lnTo>
                  <a:lnTo>
                    <a:pt x="66497" y="115836"/>
                  </a:lnTo>
                  <a:lnTo>
                    <a:pt x="46456" y="111772"/>
                  </a:lnTo>
                  <a:lnTo>
                    <a:pt x="30060" y="100711"/>
                  </a:lnTo>
                  <a:lnTo>
                    <a:pt x="18999" y="84315"/>
                  </a:lnTo>
                  <a:lnTo>
                    <a:pt x="14935" y="64262"/>
                  </a:lnTo>
                  <a:lnTo>
                    <a:pt x="18999" y="44221"/>
                  </a:lnTo>
                  <a:lnTo>
                    <a:pt x="30060" y="27825"/>
                  </a:lnTo>
                  <a:lnTo>
                    <a:pt x="46456" y="16764"/>
                  </a:lnTo>
                  <a:lnTo>
                    <a:pt x="66497" y="12700"/>
                  </a:lnTo>
                  <a:lnTo>
                    <a:pt x="86550" y="16764"/>
                  </a:lnTo>
                  <a:lnTo>
                    <a:pt x="102946" y="27825"/>
                  </a:lnTo>
                  <a:lnTo>
                    <a:pt x="114007" y="44221"/>
                  </a:lnTo>
                  <a:lnTo>
                    <a:pt x="118059" y="64262"/>
                  </a:lnTo>
                  <a:lnTo>
                    <a:pt x="118059" y="27940"/>
                  </a:lnTo>
                  <a:lnTo>
                    <a:pt x="111925" y="18846"/>
                  </a:lnTo>
                  <a:lnTo>
                    <a:pt x="102819" y="12700"/>
                  </a:lnTo>
                  <a:lnTo>
                    <a:pt x="91490" y="5054"/>
                  </a:lnTo>
                  <a:lnTo>
                    <a:pt x="66497" y="0"/>
                  </a:lnTo>
                  <a:lnTo>
                    <a:pt x="41516" y="5054"/>
                  </a:lnTo>
                  <a:lnTo>
                    <a:pt x="21082" y="18846"/>
                  </a:lnTo>
                  <a:lnTo>
                    <a:pt x="7302" y="39268"/>
                  </a:lnTo>
                  <a:lnTo>
                    <a:pt x="2235" y="64262"/>
                  </a:lnTo>
                  <a:lnTo>
                    <a:pt x="7302" y="89255"/>
                  </a:lnTo>
                  <a:lnTo>
                    <a:pt x="21082" y="109689"/>
                  </a:lnTo>
                  <a:lnTo>
                    <a:pt x="41516" y="123482"/>
                  </a:lnTo>
                  <a:lnTo>
                    <a:pt x="66497" y="128536"/>
                  </a:lnTo>
                  <a:lnTo>
                    <a:pt x="74599" y="128028"/>
                  </a:lnTo>
                  <a:lnTo>
                    <a:pt x="82397" y="126542"/>
                  </a:lnTo>
                  <a:lnTo>
                    <a:pt x="89839" y="124142"/>
                  </a:lnTo>
                  <a:lnTo>
                    <a:pt x="96862" y="120891"/>
                  </a:lnTo>
                  <a:lnTo>
                    <a:pt x="96862" y="218109"/>
                  </a:lnTo>
                  <a:lnTo>
                    <a:pt x="73126" y="218109"/>
                  </a:lnTo>
                  <a:lnTo>
                    <a:pt x="73126" y="208610"/>
                  </a:lnTo>
                  <a:lnTo>
                    <a:pt x="73126" y="195910"/>
                  </a:lnTo>
                  <a:lnTo>
                    <a:pt x="60426" y="195910"/>
                  </a:lnTo>
                  <a:lnTo>
                    <a:pt x="60426" y="208610"/>
                  </a:lnTo>
                  <a:lnTo>
                    <a:pt x="60426" y="344792"/>
                  </a:lnTo>
                  <a:lnTo>
                    <a:pt x="12687" y="344792"/>
                  </a:lnTo>
                  <a:lnTo>
                    <a:pt x="12687" y="208610"/>
                  </a:lnTo>
                  <a:lnTo>
                    <a:pt x="60426" y="208610"/>
                  </a:lnTo>
                  <a:lnTo>
                    <a:pt x="60426" y="195910"/>
                  </a:lnTo>
                  <a:lnTo>
                    <a:pt x="0" y="195910"/>
                  </a:lnTo>
                  <a:lnTo>
                    <a:pt x="0" y="357492"/>
                  </a:lnTo>
                  <a:lnTo>
                    <a:pt x="73126" y="357492"/>
                  </a:lnTo>
                  <a:lnTo>
                    <a:pt x="73126" y="344792"/>
                  </a:lnTo>
                  <a:lnTo>
                    <a:pt x="73126" y="332333"/>
                  </a:lnTo>
                  <a:lnTo>
                    <a:pt x="213931" y="355714"/>
                  </a:lnTo>
                  <a:lnTo>
                    <a:pt x="217424" y="355993"/>
                  </a:lnTo>
                  <a:lnTo>
                    <a:pt x="227457" y="355993"/>
                  </a:lnTo>
                  <a:lnTo>
                    <a:pt x="269100" y="343928"/>
                  </a:lnTo>
                  <a:lnTo>
                    <a:pt x="362826" y="314350"/>
                  </a:lnTo>
                  <a:lnTo>
                    <a:pt x="375361" y="304380"/>
                  </a:lnTo>
                  <a:lnTo>
                    <a:pt x="378079" y="2968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4" name="object 44"/>
          <p:cNvGrpSpPr/>
          <p:nvPr/>
        </p:nvGrpSpPr>
        <p:grpSpPr>
          <a:xfrm>
            <a:off x="7086061" y="6161919"/>
            <a:ext cx="2314860" cy="1753170"/>
            <a:chOff x="12284049" y="2626469"/>
            <a:chExt cx="2417853" cy="1753170"/>
          </a:xfrm>
        </p:grpSpPr>
        <p:sp>
          <p:nvSpPr>
            <p:cNvPr id="45" name="object 45"/>
            <p:cNvSpPr/>
            <p:nvPr/>
          </p:nvSpPr>
          <p:spPr>
            <a:xfrm>
              <a:off x="12284049" y="2964739"/>
              <a:ext cx="2417853" cy="1414900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3175000" y="0"/>
                  </a:moveTo>
                  <a:lnTo>
                    <a:pt x="0" y="0"/>
                  </a:lnTo>
                  <a:lnTo>
                    <a:pt x="0" y="2085505"/>
                  </a:lnTo>
                  <a:lnTo>
                    <a:pt x="3175000" y="2085505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2284049" y="2964739"/>
              <a:ext cx="2417853" cy="1414900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2535727" y="2626469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799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599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799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2650027" y="2788801"/>
              <a:ext cx="381000" cy="285115"/>
            </a:xfrm>
            <a:custGeom>
              <a:avLst/>
              <a:gdLst/>
              <a:ahLst/>
              <a:cxnLst/>
              <a:rect l="l" t="t" r="r" b="b"/>
              <a:pathLst>
                <a:path w="381000" h="285114">
                  <a:moveTo>
                    <a:pt x="287375" y="201155"/>
                  </a:moveTo>
                  <a:lnTo>
                    <a:pt x="271083" y="204453"/>
                  </a:lnTo>
                  <a:lnTo>
                    <a:pt x="257763" y="213440"/>
                  </a:lnTo>
                  <a:lnTo>
                    <a:pt x="248776" y="226760"/>
                  </a:lnTo>
                  <a:lnTo>
                    <a:pt x="245478" y="243052"/>
                  </a:lnTo>
                  <a:lnTo>
                    <a:pt x="248776" y="259344"/>
                  </a:lnTo>
                  <a:lnTo>
                    <a:pt x="257763" y="272664"/>
                  </a:lnTo>
                  <a:lnTo>
                    <a:pt x="271083" y="281652"/>
                  </a:lnTo>
                  <a:lnTo>
                    <a:pt x="287375" y="284949"/>
                  </a:lnTo>
                  <a:lnTo>
                    <a:pt x="302234" y="282220"/>
                  </a:lnTo>
                  <a:lnTo>
                    <a:pt x="314747" y="274710"/>
                  </a:lnTo>
                  <a:lnTo>
                    <a:pt x="316746" y="272249"/>
                  </a:lnTo>
                  <a:lnTo>
                    <a:pt x="287375" y="272249"/>
                  </a:lnTo>
                  <a:lnTo>
                    <a:pt x="276019" y="269950"/>
                  </a:lnTo>
                  <a:lnTo>
                    <a:pt x="266738" y="263685"/>
                  </a:lnTo>
                  <a:lnTo>
                    <a:pt x="260475" y="254403"/>
                  </a:lnTo>
                  <a:lnTo>
                    <a:pt x="258178" y="243052"/>
                  </a:lnTo>
                  <a:lnTo>
                    <a:pt x="260475" y="231696"/>
                  </a:lnTo>
                  <a:lnTo>
                    <a:pt x="266738" y="222415"/>
                  </a:lnTo>
                  <a:lnTo>
                    <a:pt x="276019" y="216152"/>
                  </a:lnTo>
                  <a:lnTo>
                    <a:pt x="287375" y="213855"/>
                  </a:lnTo>
                  <a:lnTo>
                    <a:pt x="316746" y="213855"/>
                  </a:lnTo>
                  <a:lnTo>
                    <a:pt x="314747" y="211394"/>
                  </a:lnTo>
                  <a:lnTo>
                    <a:pt x="302234" y="203884"/>
                  </a:lnTo>
                  <a:lnTo>
                    <a:pt x="287375" y="201155"/>
                  </a:lnTo>
                  <a:close/>
                </a:path>
                <a:path w="381000" h="285114">
                  <a:moveTo>
                    <a:pt x="250494" y="0"/>
                  </a:moveTo>
                  <a:lnTo>
                    <a:pt x="29527" y="0"/>
                  </a:lnTo>
                  <a:lnTo>
                    <a:pt x="18045" y="2324"/>
                  </a:lnTo>
                  <a:lnTo>
                    <a:pt x="8658" y="8659"/>
                  </a:lnTo>
                  <a:lnTo>
                    <a:pt x="2324" y="18050"/>
                  </a:lnTo>
                  <a:lnTo>
                    <a:pt x="0" y="29540"/>
                  </a:lnTo>
                  <a:lnTo>
                    <a:pt x="0" y="249402"/>
                  </a:lnTo>
                  <a:lnTo>
                    <a:pt x="44208" y="249402"/>
                  </a:lnTo>
                  <a:lnTo>
                    <a:pt x="49115" y="263272"/>
                  </a:lnTo>
                  <a:lnTo>
                    <a:pt x="58285" y="274407"/>
                  </a:lnTo>
                  <a:lnTo>
                    <a:pt x="70738" y="281815"/>
                  </a:lnTo>
                  <a:lnTo>
                    <a:pt x="85496" y="284505"/>
                  </a:lnTo>
                  <a:lnTo>
                    <a:pt x="100253" y="281815"/>
                  </a:lnTo>
                  <a:lnTo>
                    <a:pt x="112707" y="274407"/>
                  </a:lnTo>
                  <a:lnTo>
                    <a:pt x="114850" y="271805"/>
                  </a:lnTo>
                  <a:lnTo>
                    <a:pt x="85496" y="271805"/>
                  </a:lnTo>
                  <a:lnTo>
                    <a:pt x="74140" y="269506"/>
                  </a:lnTo>
                  <a:lnTo>
                    <a:pt x="64858" y="263240"/>
                  </a:lnTo>
                  <a:lnTo>
                    <a:pt x="58596" y="253958"/>
                  </a:lnTo>
                  <a:lnTo>
                    <a:pt x="56299" y="242608"/>
                  </a:lnTo>
                  <a:lnTo>
                    <a:pt x="57494" y="236702"/>
                  </a:lnTo>
                  <a:lnTo>
                    <a:pt x="12700" y="236702"/>
                  </a:lnTo>
                  <a:lnTo>
                    <a:pt x="12700" y="20256"/>
                  </a:lnTo>
                  <a:lnTo>
                    <a:pt x="20243" y="12699"/>
                  </a:lnTo>
                  <a:lnTo>
                    <a:pt x="274452" y="12699"/>
                  </a:lnTo>
                  <a:lnTo>
                    <a:pt x="271686" y="8952"/>
                  </a:lnTo>
                  <a:lnTo>
                    <a:pt x="265553" y="4122"/>
                  </a:lnTo>
                  <a:lnTo>
                    <a:pt x="258368" y="1066"/>
                  </a:lnTo>
                  <a:lnTo>
                    <a:pt x="250494" y="0"/>
                  </a:lnTo>
                  <a:close/>
                </a:path>
                <a:path w="381000" h="285114">
                  <a:moveTo>
                    <a:pt x="316746" y="213855"/>
                  </a:moveTo>
                  <a:lnTo>
                    <a:pt x="287375" y="213855"/>
                  </a:lnTo>
                  <a:lnTo>
                    <a:pt x="298724" y="216152"/>
                  </a:lnTo>
                  <a:lnTo>
                    <a:pt x="308001" y="222415"/>
                  </a:lnTo>
                  <a:lnTo>
                    <a:pt x="314262" y="231696"/>
                  </a:lnTo>
                  <a:lnTo>
                    <a:pt x="316560" y="243052"/>
                  </a:lnTo>
                  <a:lnTo>
                    <a:pt x="314262" y="254403"/>
                  </a:lnTo>
                  <a:lnTo>
                    <a:pt x="308001" y="263685"/>
                  </a:lnTo>
                  <a:lnTo>
                    <a:pt x="298724" y="269950"/>
                  </a:lnTo>
                  <a:lnTo>
                    <a:pt x="287375" y="272249"/>
                  </a:lnTo>
                  <a:lnTo>
                    <a:pt x="316746" y="272249"/>
                  </a:lnTo>
                  <a:lnTo>
                    <a:pt x="323912" y="263432"/>
                  </a:lnTo>
                  <a:lnTo>
                    <a:pt x="328726" y="249402"/>
                  </a:lnTo>
                  <a:lnTo>
                    <a:pt x="381000" y="249402"/>
                  </a:lnTo>
                  <a:lnTo>
                    <a:pt x="381000" y="236702"/>
                  </a:lnTo>
                  <a:lnTo>
                    <a:pt x="328726" y="236702"/>
                  </a:lnTo>
                  <a:lnTo>
                    <a:pt x="323912" y="222672"/>
                  </a:lnTo>
                  <a:lnTo>
                    <a:pt x="316746" y="213855"/>
                  </a:lnTo>
                  <a:close/>
                </a:path>
                <a:path w="381000" h="285114">
                  <a:moveTo>
                    <a:pt x="114900" y="213410"/>
                  </a:moveTo>
                  <a:lnTo>
                    <a:pt x="85496" y="213410"/>
                  </a:lnTo>
                  <a:lnTo>
                    <a:pt x="96852" y="215710"/>
                  </a:lnTo>
                  <a:lnTo>
                    <a:pt x="106133" y="221975"/>
                  </a:lnTo>
                  <a:lnTo>
                    <a:pt x="112396" y="231257"/>
                  </a:lnTo>
                  <a:lnTo>
                    <a:pt x="114693" y="242608"/>
                  </a:lnTo>
                  <a:lnTo>
                    <a:pt x="112396" y="253958"/>
                  </a:lnTo>
                  <a:lnTo>
                    <a:pt x="106133" y="263240"/>
                  </a:lnTo>
                  <a:lnTo>
                    <a:pt x="96852" y="269506"/>
                  </a:lnTo>
                  <a:lnTo>
                    <a:pt x="85496" y="271805"/>
                  </a:lnTo>
                  <a:lnTo>
                    <a:pt x="114850" y="271805"/>
                  </a:lnTo>
                  <a:lnTo>
                    <a:pt x="121888" y="263240"/>
                  </a:lnTo>
                  <a:lnTo>
                    <a:pt x="126784" y="249402"/>
                  </a:lnTo>
                  <a:lnTo>
                    <a:pt x="207378" y="249402"/>
                  </a:lnTo>
                  <a:lnTo>
                    <a:pt x="207378" y="236702"/>
                  </a:lnTo>
                  <a:lnTo>
                    <a:pt x="126923" y="236702"/>
                  </a:lnTo>
                  <a:lnTo>
                    <a:pt x="122200" y="222511"/>
                  </a:lnTo>
                  <a:lnTo>
                    <a:pt x="114900" y="213410"/>
                  </a:lnTo>
                  <a:close/>
                </a:path>
                <a:path w="381000" h="285114">
                  <a:moveTo>
                    <a:pt x="85496" y="200710"/>
                  </a:moveTo>
                  <a:lnTo>
                    <a:pt x="70529" y="203478"/>
                  </a:lnTo>
                  <a:lnTo>
                    <a:pt x="57953" y="211091"/>
                  </a:lnTo>
                  <a:lnTo>
                    <a:pt x="48791" y="222511"/>
                  </a:lnTo>
                  <a:lnTo>
                    <a:pt x="44068" y="236702"/>
                  </a:lnTo>
                  <a:lnTo>
                    <a:pt x="57494" y="236702"/>
                  </a:lnTo>
                  <a:lnTo>
                    <a:pt x="58596" y="231257"/>
                  </a:lnTo>
                  <a:lnTo>
                    <a:pt x="64858" y="221975"/>
                  </a:lnTo>
                  <a:lnTo>
                    <a:pt x="74140" y="215710"/>
                  </a:lnTo>
                  <a:lnTo>
                    <a:pt x="85496" y="213410"/>
                  </a:lnTo>
                  <a:lnTo>
                    <a:pt x="114900" y="213410"/>
                  </a:lnTo>
                  <a:lnTo>
                    <a:pt x="113039" y="211091"/>
                  </a:lnTo>
                  <a:lnTo>
                    <a:pt x="100463" y="203478"/>
                  </a:lnTo>
                  <a:lnTo>
                    <a:pt x="85496" y="200710"/>
                  </a:lnTo>
                  <a:close/>
                </a:path>
                <a:path w="381000" h="285114">
                  <a:moveTo>
                    <a:pt x="274452" y="12699"/>
                  </a:moveTo>
                  <a:lnTo>
                    <a:pt x="256654" y="12699"/>
                  </a:lnTo>
                  <a:lnTo>
                    <a:pt x="262305" y="16052"/>
                  </a:lnTo>
                  <a:lnTo>
                    <a:pt x="313448" y="109372"/>
                  </a:lnTo>
                  <a:lnTo>
                    <a:pt x="365506" y="126136"/>
                  </a:lnTo>
                  <a:lnTo>
                    <a:pt x="368300" y="129971"/>
                  </a:lnTo>
                  <a:lnTo>
                    <a:pt x="368300" y="236702"/>
                  </a:lnTo>
                  <a:lnTo>
                    <a:pt x="381000" y="236702"/>
                  </a:lnTo>
                  <a:lnTo>
                    <a:pt x="381000" y="134340"/>
                  </a:lnTo>
                  <a:lnTo>
                    <a:pt x="379862" y="127208"/>
                  </a:lnTo>
                  <a:lnTo>
                    <a:pt x="376653" y="120950"/>
                  </a:lnTo>
                  <a:lnTo>
                    <a:pt x="371677" y="115979"/>
                  </a:lnTo>
                  <a:lnTo>
                    <a:pt x="365239" y="112712"/>
                  </a:lnTo>
                  <a:lnTo>
                    <a:pt x="322148" y="98844"/>
                  </a:lnTo>
                  <a:lnTo>
                    <a:pt x="276402" y="15341"/>
                  </a:lnTo>
                  <a:lnTo>
                    <a:pt x="274452" y="126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04592" y="2838161"/>
              <a:ext cx="128536" cy="128524"/>
            </a:xfrm>
            <a:prstGeom prst="rect">
              <a:avLst/>
            </a:prstGeom>
          </p:spPr>
        </p:pic>
      </p:grpSp>
      <p:sp>
        <p:nvSpPr>
          <p:cNvPr id="50" name="object 50"/>
          <p:cNvSpPr txBox="1"/>
          <p:nvPr/>
        </p:nvSpPr>
        <p:spPr>
          <a:xfrm>
            <a:off x="7277589" y="6860211"/>
            <a:ext cx="1947834" cy="861773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>
              <a:lnSpc>
                <a:spcPts val="1300"/>
              </a:lnSpc>
              <a:spcAft>
                <a:spcPts val="1200"/>
              </a:spcAft>
              <a:tabLst>
                <a:tab pos="288290" algn="l"/>
              </a:tabLst>
            </a:pP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 et gebyr på 500 kr. har du mulighed for at bestille levering i et specifikt to timers interval.</a:t>
            </a:r>
          </a:p>
        </p:txBody>
      </p:sp>
      <p:grpSp>
        <p:nvGrpSpPr>
          <p:cNvPr id="51" name="object 51"/>
          <p:cNvGrpSpPr/>
          <p:nvPr/>
        </p:nvGrpSpPr>
        <p:grpSpPr>
          <a:xfrm>
            <a:off x="6407367" y="6831327"/>
            <a:ext cx="582930" cy="155575"/>
            <a:chOff x="11573233" y="3585921"/>
            <a:chExt cx="582930" cy="155575"/>
          </a:xfrm>
        </p:grpSpPr>
        <p:sp>
          <p:nvSpPr>
            <p:cNvPr id="52" name="object 52"/>
            <p:cNvSpPr/>
            <p:nvPr/>
          </p:nvSpPr>
          <p:spPr>
            <a:xfrm>
              <a:off x="11573233" y="3663441"/>
              <a:ext cx="457834" cy="0"/>
            </a:xfrm>
            <a:custGeom>
              <a:avLst/>
              <a:gdLst/>
              <a:ahLst/>
              <a:cxnLst/>
              <a:rect l="l" t="t" r="r" b="b"/>
              <a:pathLst>
                <a:path w="457834">
                  <a:moveTo>
                    <a:pt x="0" y="0"/>
                  </a:moveTo>
                  <a:lnTo>
                    <a:pt x="457708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1943008" y="3585921"/>
              <a:ext cx="213360" cy="155575"/>
            </a:xfrm>
            <a:custGeom>
              <a:avLst/>
              <a:gdLst/>
              <a:ahLst/>
              <a:cxnLst/>
              <a:rect l="l" t="t" r="r" b="b"/>
              <a:pathLst>
                <a:path w="213359" h="155575">
                  <a:moveTo>
                    <a:pt x="0" y="0"/>
                  </a:moveTo>
                  <a:lnTo>
                    <a:pt x="0" y="155041"/>
                  </a:lnTo>
                  <a:lnTo>
                    <a:pt x="213017" y="775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>
            <a:spLocks noGrp="1"/>
          </p:cNvSpPr>
          <p:nvPr>
            <p:ph type="ftr" sz="quarter" idx="5"/>
          </p:nvPr>
        </p:nvSpPr>
        <p:spPr>
          <a:xfrm>
            <a:off x="504230" y="8740287"/>
            <a:ext cx="433387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da-DK" spc="-10" dirty="0"/>
              <a:t>Visualiseringen</a:t>
            </a:r>
            <a:r>
              <a:rPr spc="-10" dirty="0"/>
              <a:t> </a:t>
            </a:r>
            <a:r>
              <a:rPr lang="da-DK" spc="-5" dirty="0"/>
              <a:t>uddybes</a:t>
            </a:r>
            <a:r>
              <a:rPr spc="-5" dirty="0"/>
              <a:t> </a:t>
            </a:r>
            <a:r>
              <a:rPr dirty="0"/>
              <a:t>i</a:t>
            </a:r>
            <a:r>
              <a:rPr spc="-5" dirty="0"/>
              <a:t> </a:t>
            </a:r>
            <a:r>
              <a:rPr lang="da-DK" spc="-5" dirty="0"/>
              <a:t>kunde</a:t>
            </a:r>
            <a:r>
              <a:rPr lang="da-DK" dirty="0"/>
              <a:t>vejledning</a:t>
            </a:r>
            <a:r>
              <a:rPr lang="da-DK" spc="-5" dirty="0"/>
              <a:t>en på</a:t>
            </a:r>
            <a:r>
              <a:rPr spc="-5" dirty="0"/>
              <a:t> </a:t>
            </a:r>
            <a:r>
              <a:rPr dirty="0"/>
              <a:t>ski.dk.</a:t>
            </a:r>
          </a:p>
        </p:txBody>
      </p:sp>
      <p:sp>
        <p:nvSpPr>
          <p:cNvPr id="59" name="object 59"/>
          <p:cNvSpPr txBox="1"/>
          <p:nvPr/>
        </p:nvSpPr>
        <p:spPr>
          <a:xfrm>
            <a:off x="13261581" y="1524000"/>
            <a:ext cx="2293609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000" b="1" spc="15" dirty="0">
                <a:latin typeface="Arial"/>
                <a:cs typeface="Arial"/>
              </a:rPr>
              <a:t>SKI-AFTALE 50.10 KOPI OG PRINT</a:t>
            </a:r>
            <a:endParaRPr lang="da-DK" sz="1000" dirty="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720382" y="5257646"/>
            <a:ext cx="3468833" cy="169020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>
              <a:spcAft>
                <a:spcPts val="1200"/>
              </a:spcAft>
              <a:tabLst>
                <a:tab pos="288290" algn="l"/>
              </a:tabLst>
            </a:pP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Levering sker som udgangspunkt på arbejdsdage i tidsrummet kl. 08.00-16.00. </a:t>
            </a:r>
          </a:p>
          <a:p>
            <a:pPr>
              <a:spcAft>
                <a:spcPts val="1200"/>
              </a:spcAft>
              <a:tabLst>
                <a:tab pos="288290" algn="l"/>
              </a:tabLst>
            </a:pP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Forud for leveringen skal leverandøren adviserer om et mere præcist leveringstidspunkt, dette kræver dog, at der er oplyst et kontakttelefonnummer ved afgivelse af ordren.  </a:t>
            </a:r>
          </a:p>
        </p:txBody>
      </p:sp>
      <p:sp>
        <p:nvSpPr>
          <p:cNvPr id="62" name="object 62"/>
          <p:cNvSpPr txBox="1"/>
          <p:nvPr/>
        </p:nvSpPr>
        <p:spPr>
          <a:xfrm>
            <a:off x="1377264" y="3565329"/>
            <a:ext cx="2513218" cy="90024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b="1" spc="-5" dirty="0">
                <a:latin typeface="Arial"/>
                <a:cs typeface="Arial"/>
              </a:rPr>
              <a:t>Modtagelse</a:t>
            </a:r>
            <a:r>
              <a:rPr lang="da-DK" sz="1400" b="1" dirty="0">
                <a:latin typeface="Arial"/>
                <a:cs typeface="Arial"/>
              </a:rPr>
              <a:t> og installering</a:t>
            </a:r>
          </a:p>
          <a:p>
            <a:pPr>
              <a:lnSpc>
                <a:spcPts val="1300"/>
              </a:lnSpc>
              <a:spcAft>
                <a:spcPts val="1200"/>
              </a:spcAft>
              <a:tabLst>
                <a:tab pos="288290" algn="l"/>
              </a:tabLst>
            </a:pP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Produkterne leveres, </a:t>
            </a:r>
            <a:r>
              <a:rPr lang="da-DK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udpakket</a:t>
            </a: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og installeret, på den adresse og anviste plads, som er oplyst ved bestilling.</a:t>
            </a:r>
          </a:p>
        </p:txBody>
      </p:sp>
      <p:sp>
        <p:nvSpPr>
          <p:cNvPr id="65" name="object 65"/>
          <p:cNvSpPr txBox="1"/>
          <p:nvPr/>
        </p:nvSpPr>
        <p:spPr>
          <a:xfrm>
            <a:off x="8401877" y="3077841"/>
            <a:ext cx="3242433" cy="1720983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b="1" spc="-5" dirty="0">
                <a:latin typeface="Arial"/>
                <a:cs typeface="Arial"/>
              </a:rPr>
              <a:t>Installation og uddannelse</a:t>
            </a:r>
            <a:endParaRPr lang="da-DK" sz="1400" b="1" dirty="0">
              <a:latin typeface="Arial"/>
              <a:cs typeface="Arial"/>
            </a:endParaRPr>
          </a:p>
          <a:p>
            <a:pPr>
              <a:lnSpc>
                <a:spcPts val="1300"/>
              </a:lnSpc>
              <a:spcAft>
                <a:spcPts val="1200"/>
              </a:spcAft>
              <a:tabLst>
                <a:tab pos="288290" algn="l"/>
              </a:tabLst>
            </a:pP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 en del af leveringen af maskiner skal leverandøren udføre den installation af maskinerne og uddannelse af personalet, som er nærmere beskrevet i Bilag B, pkt. 10. </a:t>
            </a:r>
          </a:p>
          <a:p>
            <a:pPr>
              <a:lnSpc>
                <a:spcPts val="1300"/>
              </a:lnSpc>
              <a:spcAft>
                <a:spcPts val="1200"/>
              </a:spcAft>
              <a:tabLst>
                <a:tab pos="288290" algn="l"/>
              </a:tabLst>
            </a:pP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Derudover skal leverandøren udføre overtagelsesprøven (Green Button Test), som er beskrevet i Bilag E.2.</a:t>
            </a:r>
          </a:p>
        </p:txBody>
      </p:sp>
      <p:sp>
        <p:nvSpPr>
          <p:cNvPr id="66" name="object 66"/>
          <p:cNvSpPr txBox="1"/>
          <p:nvPr/>
        </p:nvSpPr>
        <p:spPr>
          <a:xfrm>
            <a:off x="1737940" y="8124335"/>
            <a:ext cx="26479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30">
                <a:latin typeface="Arial"/>
                <a:cs typeface="Arial"/>
              </a:rPr>
              <a:t>DIG</a:t>
            </a:r>
            <a:endParaRPr sz="10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453681" y="8124335"/>
            <a:ext cx="95948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35">
                <a:latin typeface="Arial"/>
                <a:cs typeface="Arial"/>
              </a:rPr>
              <a:t>LEVERANDØR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1235" y="508000"/>
            <a:ext cx="1759223" cy="758342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04230" y="239821"/>
            <a:ext cx="15240000" cy="8099214"/>
            <a:chOff x="504230" y="508000"/>
            <a:chExt cx="15240000" cy="8099214"/>
          </a:xfrm>
        </p:grpSpPr>
        <p:sp>
          <p:nvSpPr>
            <p:cNvPr id="4" name="object 4"/>
            <p:cNvSpPr/>
            <p:nvPr/>
          </p:nvSpPr>
          <p:spPr>
            <a:xfrm>
              <a:off x="504230" y="1431714"/>
              <a:ext cx="15240000" cy="7175500"/>
            </a:xfrm>
            <a:custGeom>
              <a:avLst/>
              <a:gdLst/>
              <a:ahLst/>
              <a:cxnLst/>
              <a:rect l="l" t="t" r="r" b="b"/>
              <a:pathLst>
                <a:path w="15240000" h="7175500">
                  <a:moveTo>
                    <a:pt x="15240000" y="0"/>
                  </a:moveTo>
                  <a:lnTo>
                    <a:pt x="0" y="0"/>
                  </a:lnTo>
                  <a:lnTo>
                    <a:pt x="0" y="317500"/>
                  </a:lnTo>
                  <a:lnTo>
                    <a:pt x="0" y="7175500"/>
                  </a:lnTo>
                  <a:lnTo>
                    <a:pt x="15240000" y="7175500"/>
                  </a:lnTo>
                  <a:lnTo>
                    <a:pt x="15240000" y="317500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EFF4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508000" y="508000"/>
              <a:ext cx="12103100" cy="1270000"/>
            </a:xfrm>
            <a:custGeom>
              <a:avLst/>
              <a:gdLst/>
              <a:ahLst/>
              <a:cxnLst/>
              <a:rect l="l" t="t" r="r" b="b"/>
              <a:pathLst>
                <a:path w="12103100" h="1270000">
                  <a:moveTo>
                    <a:pt x="12103100" y="0"/>
                  </a:moveTo>
                  <a:lnTo>
                    <a:pt x="0" y="0"/>
                  </a:lnTo>
                  <a:lnTo>
                    <a:pt x="0" y="1270000"/>
                  </a:lnTo>
                  <a:lnTo>
                    <a:pt x="12103100" y="1270000"/>
                  </a:lnTo>
                  <a:lnTo>
                    <a:pt x="12103100" y="0"/>
                  </a:lnTo>
                  <a:close/>
                </a:path>
              </a:pathLst>
            </a:custGeom>
            <a:solidFill>
              <a:srgbClr val="6E71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98994" y="705298"/>
            <a:ext cx="10693768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pc="-5" dirty="0"/>
              <a:t>50.10 Kopi og print: </a:t>
            </a:r>
            <a:r>
              <a:rPr lang="da-DK" dirty="0"/>
              <a:t>Forsinkelse</a:t>
            </a:r>
            <a:r>
              <a:rPr lang="da-DK" spc="-50" dirty="0"/>
              <a:t> og bod</a:t>
            </a:r>
            <a:endParaRPr lang="da-DK" dirty="0"/>
          </a:p>
        </p:txBody>
      </p:sp>
      <p:sp>
        <p:nvSpPr>
          <p:cNvPr id="8" name="object 8"/>
          <p:cNvSpPr/>
          <p:nvPr/>
        </p:nvSpPr>
        <p:spPr>
          <a:xfrm>
            <a:off x="2303715" y="5037953"/>
            <a:ext cx="2908300" cy="1997875"/>
          </a:xfrm>
          <a:custGeom>
            <a:avLst/>
            <a:gdLst/>
            <a:ahLst/>
            <a:cxnLst/>
            <a:rect l="l" t="t" r="r" b="b"/>
            <a:pathLst>
              <a:path w="2908300" h="1818004">
                <a:moveTo>
                  <a:pt x="2908300" y="0"/>
                </a:moveTo>
                <a:lnTo>
                  <a:pt x="0" y="0"/>
                </a:lnTo>
                <a:lnTo>
                  <a:pt x="0" y="304812"/>
                </a:lnTo>
                <a:lnTo>
                  <a:pt x="0" y="1817865"/>
                </a:lnTo>
                <a:lnTo>
                  <a:pt x="2908300" y="1817865"/>
                </a:lnTo>
                <a:lnTo>
                  <a:pt x="2908300" y="304812"/>
                </a:lnTo>
                <a:lnTo>
                  <a:pt x="290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16556" y="4861839"/>
            <a:ext cx="2880180" cy="2190750"/>
          </a:xfrm>
          <a:custGeom>
            <a:avLst/>
            <a:gdLst/>
            <a:ahLst/>
            <a:cxnLst/>
            <a:rect l="l" t="t" r="r" b="b"/>
            <a:pathLst>
              <a:path w="2908300" h="1818004">
                <a:moveTo>
                  <a:pt x="0" y="1817865"/>
                </a:moveTo>
                <a:lnTo>
                  <a:pt x="2908300" y="1817865"/>
                </a:lnTo>
                <a:lnTo>
                  <a:pt x="2908300" y="0"/>
                </a:lnTo>
                <a:lnTo>
                  <a:pt x="0" y="0"/>
                </a:lnTo>
                <a:lnTo>
                  <a:pt x="0" y="1817865"/>
                </a:lnTo>
                <a:close/>
              </a:path>
            </a:pathLst>
          </a:custGeom>
          <a:ln w="38100">
            <a:solidFill>
              <a:srgbClr val="C146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434850" y="4516462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255359" y="3989"/>
                </a:lnTo>
                <a:lnTo>
                  <a:pt x="208458" y="15538"/>
                </a:lnTo>
                <a:lnTo>
                  <a:pt x="164725" y="34020"/>
                </a:lnTo>
                <a:lnTo>
                  <a:pt x="124788" y="58808"/>
                </a:lnTo>
                <a:lnTo>
                  <a:pt x="89273" y="89273"/>
                </a:lnTo>
                <a:lnTo>
                  <a:pt x="58808" y="124788"/>
                </a:lnTo>
                <a:lnTo>
                  <a:pt x="34020" y="164725"/>
                </a:lnTo>
                <a:lnTo>
                  <a:pt x="15538" y="208458"/>
                </a:lnTo>
                <a:lnTo>
                  <a:pt x="3989" y="255359"/>
                </a:lnTo>
                <a:lnTo>
                  <a:pt x="0" y="304800"/>
                </a:lnTo>
                <a:lnTo>
                  <a:pt x="3989" y="354240"/>
                </a:lnTo>
                <a:lnTo>
                  <a:pt x="15538" y="401141"/>
                </a:lnTo>
                <a:lnTo>
                  <a:pt x="34020" y="444874"/>
                </a:lnTo>
                <a:lnTo>
                  <a:pt x="58808" y="484811"/>
                </a:lnTo>
                <a:lnTo>
                  <a:pt x="89273" y="520326"/>
                </a:lnTo>
                <a:lnTo>
                  <a:pt x="124788" y="550791"/>
                </a:lnTo>
                <a:lnTo>
                  <a:pt x="164725" y="575579"/>
                </a:lnTo>
                <a:lnTo>
                  <a:pt x="208458" y="594061"/>
                </a:lnTo>
                <a:lnTo>
                  <a:pt x="255359" y="605610"/>
                </a:lnTo>
                <a:lnTo>
                  <a:pt x="304800" y="609600"/>
                </a:lnTo>
                <a:lnTo>
                  <a:pt x="354240" y="605610"/>
                </a:lnTo>
                <a:lnTo>
                  <a:pt x="401141" y="594061"/>
                </a:lnTo>
                <a:lnTo>
                  <a:pt x="444874" y="575579"/>
                </a:lnTo>
                <a:lnTo>
                  <a:pt x="484811" y="550791"/>
                </a:lnTo>
                <a:lnTo>
                  <a:pt x="520326" y="520326"/>
                </a:lnTo>
                <a:lnTo>
                  <a:pt x="550791" y="484811"/>
                </a:lnTo>
                <a:lnTo>
                  <a:pt x="575579" y="444874"/>
                </a:lnTo>
                <a:lnTo>
                  <a:pt x="594061" y="401141"/>
                </a:lnTo>
                <a:lnTo>
                  <a:pt x="605610" y="354240"/>
                </a:lnTo>
                <a:lnTo>
                  <a:pt x="609600" y="304800"/>
                </a:lnTo>
                <a:lnTo>
                  <a:pt x="605610" y="255359"/>
                </a:lnTo>
                <a:lnTo>
                  <a:pt x="594061" y="208458"/>
                </a:lnTo>
                <a:lnTo>
                  <a:pt x="575579" y="164725"/>
                </a:lnTo>
                <a:lnTo>
                  <a:pt x="550791" y="124788"/>
                </a:lnTo>
                <a:lnTo>
                  <a:pt x="520326" y="89273"/>
                </a:lnTo>
                <a:lnTo>
                  <a:pt x="484811" y="58808"/>
                </a:lnTo>
                <a:lnTo>
                  <a:pt x="444874" y="34020"/>
                </a:lnTo>
                <a:lnTo>
                  <a:pt x="401141" y="15538"/>
                </a:lnTo>
                <a:lnTo>
                  <a:pt x="354240" y="3989"/>
                </a:lnTo>
                <a:lnTo>
                  <a:pt x="304800" y="0"/>
                </a:lnTo>
                <a:close/>
              </a:path>
            </a:pathLst>
          </a:custGeom>
          <a:solidFill>
            <a:srgbClr val="C146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99976" y="4681560"/>
            <a:ext cx="279400" cy="279400"/>
          </a:xfrm>
          <a:custGeom>
            <a:avLst/>
            <a:gdLst/>
            <a:ahLst/>
            <a:cxnLst/>
            <a:rect l="l" t="t" r="r" b="b"/>
            <a:pathLst>
              <a:path w="279400" h="279400">
                <a:moveTo>
                  <a:pt x="279349" y="137261"/>
                </a:moveTo>
                <a:lnTo>
                  <a:pt x="272741" y="181541"/>
                </a:lnTo>
                <a:lnTo>
                  <a:pt x="252979" y="220236"/>
                </a:lnTo>
                <a:lnTo>
                  <a:pt x="222553" y="251005"/>
                </a:lnTo>
                <a:lnTo>
                  <a:pt x="183955" y="271507"/>
                </a:lnTo>
                <a:lnTo>
                  <a:pt x="139674" y="279399"/>
                </a:lnTo>
                <a:lnTo>
                  <a:pt x="95654" y="273042"/>
                </a:lnTo>
                <a:lnTo>
                  <a:pt x="57568" y="253875"/>
                </a:lnTo>
                <a:lnTo>
                  <a:pt x="27525" y="224160"/>
                </a:lnTo>
                <a:lnTo>
                  <a:pt x="7632" y="186156"/>
                </a:lnTo>
                <a:lnTo>
                  <a:pt x="0" y="142125"/>
                </a:lnTo>
                <a:lnTo>
                  <a:pt x="6603" y="97855"/>
                </a:lnTo>
                <a:lnTo>
                  <a:pt x="26367" y="59162"/>
                </a:lnTo>
                <a:lnTo>
                  <a:pt x="56797" y="28391"/>
                </a:lnTo>
                <a:lnTo>
                  <a:pt x="95397" y="7888"/>
                </a:lnTo>
                <a:lnTo>
                  <a:pt x="139674" y="0"/>
                </a:lnTo>
                <a:lnTo>
                  <a:pt x="183694" y="6354"/>
                </a:lnTo>
                <a:lnTo>
                  <a:pt x="221780" y="25521"/>
                </a:lnTo>
                <a:lnTo>
                  <a:pt x="251823" y="55238"/>
                </a:lnTo>
                <a:lnTo>
                  <a:pt x="271716" y="93240"/>
                </a:lnTo>
                <a:lnTo>
                  <a:pt x="279349" y="137261"/>
                </a:lnTo>
                <a:close/>
              </a:path>
              <a:path w="279400" h="279400">
                <a:moveTo>
                  <a:pt x="139674" y="158724"/>
                </a:moveTo>
                <a:lnTo>
                  <a:pt x="139674" y="69824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733300" y="487839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700" y="6350"/>
                </a:moveTo>
                <a:lnTo>
                  <a:pt x="12700" y="9855"/>
                </a:lnTo>
                <a:lnTo>
                  <a:pt x="9855" y="12700"/>
                </a:lnTo>
                <a:lnTo>
                  <a:pt x="6350" y="12700"/>
                </a:lnTo>
                <a:lnTo>
                  <a:pt x="2844" y="12700"/>
                </a:lnTo>
                <a:lnTo>
                  <a:pt x="0" y="9855"/>
                </a:lnTo>
                <a:lnTo>
                  <a:pt x="0" y="6350"/>
                </a:lnTo>
                <a:lnTo>
                  <a:pt x="0" y="2844"/>
                </a:lnTo>
                <a:lnTo>
                  <a:pt x="2844" y="0"/>
                </a:lnTo>
                <a:lnTo>
                  <a:pt x="6350" y="0"/>
                </a:lnTo>
                <a:lnTo>
                  <a:pt x="9855" y="0"/>
                </a:lnTo>
                <a:lnTo>
                  <a:pt x="12700" y="2844"/>
                </a:lnTo>
                <a:lnTo>
                  <a:pt x="12700" y="635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98994" y="2976029"/>
            <a:ext cx="3175000" cy="2025176"/>
          </a:xfrm>
          <a:custGeom>
            <a:avLst/>
            <a:gdLst/>
            <a:ahLst/>
            <a:cxnLst/>
            <a:rect l="l" t="t" r="r" b="b"/>
            <a:pathLst>
              <a:path w="3175000" h="2190750">
                <a:moveTo>
                  <a:pt x="3175000" y="0"/>
                </a:moveTo>
                <a:lnTo>
                  <a:pt x="0" y="0"/>
                </a:lnTo>
                <a:lnTo>
                  <a:pt x="0" y="2190623"/>
                </a:lnTo>
                <a:lnTo>
                  <a:pt x="3175000" y="2190623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98994" y="2976029"/>
            <a:ext cx="3175000" cy="2025175"/>
          </a:xfrm>
          <a:custGeom>
            <a:avLst/>
            <a:gdLst/>
            <a:ahLst/>
            <a:cxnLst/>
            <a:rect l="l" t="t" r="r" b="b"/>
            <a:pathLst>
              <a:path w="3175000" h="2190750">
                <a:moveTo>
                  <a:pt x="0" y="2190623"/>
                </a:moveTo>
                <a:lnTo>
                  <a:pt x="3175000" y="2190623"/>
                </a:lnTo>
                <a:lnTo>
                  <a:pt x="3175000" y="0"/>
                </a:lnTo>
                <a:lnTo>
                  <a:pt x="0" y="0"/>
                </a:lnTo>
                <a:lnTo>
                  <a:pt x="0" y="2190623"/>
                </a:lnTo>
                <a:close/>
              </a:path>
            </a:pathLst>
          </a:custGeom>
          <a:ln w="38100">
            <a:solidFill>
              <a:srgbClr val="4856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329275" y="2829778"/>
            <a:ext cx="1708785" cy="1292225"/>
          </a:xfrm>
          <a:custGeom>
            <a:avLst/>
            <a:gdLst/>
            <a:ahLst/>
            <a:cxnLst/>
            <a:rect l="l" t="t" r="r" b="b"/>
            <a:pathLst>
              <a:path w="1708784" h="1292225">
                <a:moveTo>
                  <a:pt x="840524" y="0"/>
                </a:moveTo>
                <a:lnTo>
                  <a:pt x="0" y="651510"/>
                </a:lnTo>
                <a:lnTo>
                  <a:pt x="854087" y="1292225"/>
                </a:lnTo>
                <a:lnTo>
                  <a:pt x="1708175" y="651510"/>
                </a:lnTo>
                <a:lnTo>
                  <a:pt x="840524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63176" y="3531840"/>
            <a:ext cx="702310" cy="0"/>
          </a:xfrm>
          <a:custGeom>
            <a:avLst/>
            <a:gdLst/>
            <a:ahLst/>
            <a:cxnLst/>
            <a:rect l="l" t="t" r="r" b="b"/>
            <a:pathLst>
              <a:path w="702310">
                <a:moveTo>
                  <a:pt x="0" y="0"/>
                </a:moveTo>
                <a:lnTo>
                  <a:pt x="70170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76933" y="3454319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67837" y="3531840"/>
            <a:ext cx="750570" cy="0"/>
          </a:xfrm>
          <a:custGeom>
            <a:avLst/>
            <a:gdLst/>
            <a:ahLst/>
            <a:cxnLst/>
            <a:rect l="l" t="t" r="r" b="b"/>
            <a:pathLst>
              <a:path w="750570">
                <a:moveTo>
                  <a:pt x="0" y="0"/>
                </a:moveTo>
                <a:lnTo>
                  <a:pt x="75029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830183" y="3454319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129374" y="4251815"/>
            <a:ext cx="1157605" cy="1703705"/>
          </a:xfrm>
          <a:custGeom>
            <a:avLst/>
            <a:gdLst/>
            <a:ahLst/>
            <a:cxnLst/>
            <a:rect l="l" t="t" r="r" b="b"/>
            <a:pathLst>
              <a:path w="1157604" h="1703704">
                <a:moveTo>
                  <a:pt x="0" y="0"/>
                </a:moveTo>
                <a:lnTo>
                  <a:pt x="0" y="1703501"/>
                </a:lnTo>
                <a:lnTo>
                  <a:pt x="1157554" y="170350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198983" y="5877807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28"/>
                </a:lnTo>
                <a:lnTo>
                  <a:pt x="213017" y="7750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219617" y="2568841"/>
            <a:ext cx="3175000" cy="1818005"/>
          </a:xfrm>
          <a:custGeom>
            <a:avLst/>
            <a:gdLst/>
            <a:ahLst/>
            <a:cxnLst/>
            <a:rect l="l" t="t" r="r" b="b"/>
            <a:pathLst>
              <a:path w="3175000" h="1818004">
                <a:moveTo>
                  <a:pt x="0" y="1817865"/>
                </a:moveTo>
                <a:lnTo>
                  <a:pt x="3175000" y="1817865"/>
                </a:lnTo>
                <a:lnTo>
                  <a:pt x="3175000" y="0"/>
                </a:lnTo>
                <a:lnTo>
                  <a:pt x="0" y="0"/>
                </a:lnTo>
                <a:lnTo>
                  <a:pt x="0" y="1817865"/>
                </a:lnTo>
                <a:close/>
              </a:path>
            </a:pathLst>
          </a:custGeom>
          <a:ln w="38100">
            <a:solidFill>
              <a:srgbClr val="802E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556500" y="7417184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255359" y="3989"/>
                </a:lnTo>
                <a:lnTo>
                  <a:pt x="208458" y="15538"/>
                </a:lnTo>
                <a:lnTo>
                  <a:pt x="164725" y="34020"/>
                </a:lnTo>
                <a:lnTo>
                  <a:pt x="124788" y="58808"/>
                </a:lnTo>
                <a:lnTo>
                  <a:pt x="89273" y="89273"/>
                </a:lnTo>
                <a:lnTo>
                  <a:pt x="58808" y="124788"/>
                </a:lnTo>
                <a:lnTo>
                  <a:pt x="34020" y="164725"/>
                </a:lnTo>
                <a:lnTo>
                  <a:pt x="15538" y="208458"/>
                </a:lnTo>
                <a:lnTo>
                  <a:pt x="3989" y="255359"/>
                </a:lnTo>
                <a:lnTo>
                  <a:pt x="0" y="304799"/>
                </a:lnTo>
                <a:lnTo>
                  <a:pt x="3989" y="354240"/>
                </a:lnTo>
                <a:lnTo>
                  <a:pt x="15538" y="401141"/>
                </a:lnTo>
                <a:lnTo>
                  <a:pt x="34020" y="444874"/>
                </a:lnTo>
                <a:lnTo>
                  <a:pt x="58808" y="484811"/>
                </a:lnTo>
                <a:lnTo>
                  <a:pt x="89273" y="520326"/>
                </a:lnTo>
                <a:lnTo>
                  <a:pt x="124788" y="550791"/>
                </a:lnTo>
                <a:lnTo>
                  <a:pt x="164725" y="575579"/>
                </a:lnTo>
                <a:lnTo>
                  <a:pt x="208458" y="594061"/>
                </a:lnTo>
                <a:lnTo>
                  <a:pt x="255359" y="605610"/>
                </a:lnTo>
                <a:lnTo>
                  <a:pt x="304800" y="609599"/>
                </a:lnTo>
                <a:lnTo>
                  <a:pt x="354240" y="605610"/>
                </a:lnTo>
                <a:lnTo>
                  <a:pt x="401141" y="594061"/>
                </a:lnTo>
                <a:lnTo>
                  <a:pt x="444874" y="575579"/>
                </a:lnTo>
                <a:lnTo>
                  <a:pt x="484811" y="550791"/>
                </a:lnTo>
                <a:lnTo>
                  <a:pt x="520326" y="520326"/>
                </a:lnTo>
                <a:lnTo>
                  <a:pt x="550791" y="484811"/>
                </a:lnTo>
                <a:lnTo>
                  <a:pt x="575579" y="444874"/>
                </a:lnTo>
                <a:lnTo>
                  <a:pt x="594061" y="401141"/>
                </a:lnTo>
                <a:lnTo>
                  <a:pt x="605610" y="354240"/>
                </a:lnTo>
                <a:lnTo>
                  <a:pt x="609600" y="304799"/>
                </a:lnTo>
                <a:lnTo>
                  <a:pt x="605610" y="255359"/>
                </a:lnTo>
                <a:lnTo>
                  <a:pt x="594061" y="208458"/>
                </a:lnTo>
                <a:lnTo>
                  <a:pt x="575579" y="164725"/>
                </a:lnTo>
                <a:lnTo>
                  <a:pt x="550791" y="124788"/>
                </a:lnTo>
                <a:lnTo>
                  <a:pt x="520326" y="89273"/>
                </a:lnTo>
                <a:lnTo>
                  <a:pt x="484811" y="58808"/>
                </a:lnTo>
                <a:lnTo>
                  <a:pt x="444874" y="34020"/>
                </a:lnTo>
                <a:lnTo>
                  <a:pt x="401141" y="15538"/>
                </a:lnTo>
                <a:lnTo>
                  <a:pt x="354240" y="3989"/>
                </a:lnTo>
                <a:lnTo>
                  <a:pt x="304800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object 2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71859" y="7531433"/>
            <a:ext cx="180060" cy="180060"/>
          </a:xfrm>
          <a:prstGeom prst="rect">
            <a:avLst/>
          </a:prstGeom>
        </p:spPr>
      </p:pic>
      <p:sp>
        <p:nvSpPr>
          <p:cNvPr id="25" name="object 25"/>
          <p:cNvSpPr/>
          <p:nvPr/>
        </p:nvSpPr>
        <p:spPr>
          <a:xfrm>
            <a:off x="1704180" y="7741916"/>
            <a:ext cx="314325" cy="170815"/>
          </a:xfrm>
          <a:custGeom>
            <a:avLst/>
            <a:gdLst/>
            <a:ahLst/>
            <a:cxnLst/>
            <a:rect l="l" t="t" r="r" b="b"/>
            <a:pathLst>
              <a:path w="314325" h="170815">
                <a:moveTo>
                  <a:pt x="157708" y="0"/>
                </a:moveTo>
                <a:lnTo>
                  <a:pt x="108151" y="8183"/>
                </a:lnTo>
                <a:lnTo>
                  <a:pt x="69263" y="29821"/>
                </a:lnTo>
                <a:lnTo>
                  <a:pt x="40062" y="60542"/>
                </a:lnTo>
                <a:lnTo>
                  <a:pt x="19564" y="95976"/>
                </a:lnTo>
                <a:lnTo>
                  <a:pt x="749" y="163499"/>
                </a:lnTo>
                <a:lnTo>
                  <a:pt x="0" y="170510"/>
                </a:lnTo>
                <a:lnTo>
                  <a:pt x="231178" y="170510"/>
                </a:lnTo>
                <a:lnTo>
                  <a:pt x="231178" y="157810"/>
                </a:lnTo>
                <a:lnTo>
                  <a:pt x="14274" y="157810"/>
                </a:lnTo>
                <a:lnTo>
                  <a:pt x="22947" y="122002"/>
                </a:lnTo>
                <a:lnTo>
                  <a:pt x="40268" y="83425"/>
                </a:lnTo>
                <a:lnTo>
                  <a:pt x="67597" y="48241"/>
                </a:lnTo>
                <a:lnTo>
                  <a:pt x="106291" y="22612"/>
                </a:lnTo>
                <a:lnTo>
                  <a:pt x="157708" y="12700"/>
                </a:lnTo>
                <a:lnTo>
                  <a:pt x="194266" y="17787"/>
                </a:lnTo>
                <a:lnTo>
                  <a:pt x="232275" y="34024"/>
                </a:lnTo>
                <a:lnTo>
                  <a:pt x="266378" y="62875"/>
                </a:lnTo>
                <a:lnTo>
                  <a:pt x="291217" y="105804"/>
                </a:lnTo>
                <a:lnTo>
                  <a:pt x="301434" y="164274"/>
                </a:lnTo>
                <a:lnTo>
                  <a:pt x="301536" y="170624"/>
                </a:lnTo>
                <a:lnTo>
                  <a:pt x="314236" y="170408"/>
                </a:lnTo>
                <a:lnTo>
                  <a:pt x="309951" y="129879"/>
                </a:lnTo>
                <a:lnTo>
                  <a:pt x="297983" y="93330"/>
                </a:lnTo>
                <a:lnTo>
                  <a:pt x="277502" y="58240"/>
                </a:lnTo>
                <a:lnTo>
                  <a:pt x="247782" y="28436"/>
                </a:lnTo>
                <a:lnTo>
                  <a:pt x="208093" y="7747"/>
                </a:lnTo>
                <a:lnTo>
                  <a:pt x="1577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618665" y="7417184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255359" y="3989"/>
                </a:lnTo>
                <a:lnTo>
                  <a:pt x="208458" y="15538"/>
                </a:lnTo>
                <a:lnTo>
                  <a:pt x="164725" y="34020"/>
                </a:lnTo>
                <a:lnTo>
                  <a:pt x="124788" y="58808"/>
                </a:lnTo>
                <a:lnTo>
                  <a:pt x="89273" y="89273"/>
                </a:lnTo>
                <a:lnTo>
                  <a:pt x="58808" y="124788"/>
                </a:lnTo>
                <a:lnTo>
                  <a:pt x="34020" y="164725"/>
                </a:lnTo>
                <a:lnTo>
                  <a:pt x="15538" y="208458"/>
                </a:lnTo>
                <a:lnTo>
                  <a:pt x="3989" y="255359"/>
                </a:lnTo>
                <a:lnTo>
                  <a:pt x="0" y="304799"/>
                </a:lnTo>
                <a:lnTo>
                  <a:pt x="3989" y="354240"/>
                </a:lnTo>
                <a:lnTo>
                  <a:pt x="15538" y="401141"/>
                </a:lnTo>
                <a:lnTo>
                  <a:pt x="34020" y="444874"/>
                </a:lnTo>
                <a:lnTo>
                  <a:pt x="58808" y="484811"/>
                </a:lnTo>
                <a:lnTo>
                  <a:pt x="89273" y="520326"/>
                </a:lnTo>
                <a:lnTo>
                  <a:pt x="124788" y="550791"/>
                </a:lnTo>
                <a:lnTo>
                  <a:pt x="164725" y="575579"/>
                </a:lnTo>
                <a:lnTo>
                  <a:pt x="208458" y="594061"/>
                </a:lnTo>
                <a:lnTo>
                  <a:pt x="255359" y="605610"/>
                </a:lnTo>
                <a:lnTo>
                  <a:pt x="304800" y="609599"/>
                </a:lnTo>
                <a:lnTo>
                  <a:pt x="354240" y="605610"/>
                </a:lnTo>
                <a:lnTo>
                  <a:pt x="401141" y="594061"/>
                </a:lnTo>
                <a:lnTo>
                  <a:pt x="444874" y="575579"/>
                </a:lnTo>
                <a:lnTo>
                  <a:pt x="484811" y="550791"/>
                </a:lnTo>
                <a:lnTo>
                  <a:pt x="520326" y="520326"/>
                </a:lnTo>
                <a:lnTo>
                  <a:pt x="550791" y="484811"/>
                </a:lnTo>
                <a:lnTo>
                  <a:pt x="575579" y="444874"/>
                </a:lnTo>
                <a:lnTo>
                  <a:pt x="594061" y="401141"/>
                </a:lnTo>
                <a:lnTo>
                  <a:pt x="605610" y="354240"/>
                </a:lnTo>
                <a:lnTo>
                  <a:pt x="609600" y="304799"/>
                </a:lnTo>
                <a:lnTo>
                  <a:pt x="605610" y="255359"/>
                </a:lnTo>
                <a:lnTo>
                  <a:pt x="594061" y="208458"/>
                </a:lnTo>
                <a:lnTo>
                  <a:pt x="575579" y="164725"/>
                </a:lnTo>
                <a:lnTo>
                  <a:pt x="550791" y="124788"/>
                </a:lnTo>
                <a:lnTo>
                  <a:pt x="520326" y="89273"/>
                </a:lnTo>
                <a:lnTo>
                  <a:pt x="484811" y="58808"/>
                </a:lnTo>
                <a:lnTo>
                  <a:pt x="444874" y="34020"/>
                </a:lnTo>
                <a:lnTo>
                  <a:pt x="401141" y="15538"/>
                </a:lnTo>
                <a:lnTo>
                  <a:pt x="354240" y="3989"/>
                </a:lnTo>
                <a:lnTo>
                  <a:pt x="304800" y="0"/>
                </a:lnTo>
                <a:close/>
              </a:path>
            </a:pathLst>
          </a:custGeom>
          <a:solidFill>
            <a:srgbClr val="48564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4024" y="7531433"/>
            <a:ext cx="180060" cy="180060"/>
          </a:xfrm>
          <a:prstGeom prst="rect">
            <a:avLst/>
          </a:prstGeom>
        </p:spPr>
      </p:pic>
      <p:sp>
        <p:nvSpPr>
          <p:cNvPr id="28" name="object 28"/>
          <p:cNvSpPr/>
          <p:nvPr/>
        </p:nvSpPr>
        <p:spPr>
          <a:xfrm>
            <a:off x="2766344" y="7741916"/>
            <a:ext cx="314325" cy="170815"/>
          </a:xfrm>
          <a:custGeom>
            <a:avLst/>
            <a:gdLst/>
            <a:ahLst/>
            <a:cxnLst/>
            <a:rect l="l" t="t" r="r" b="b"/>
            <a:pathLst>
              <a:path w="314325" h="170815">
                <a:moveTo>
                  <a:pt x="157708" y="0"/>
                </a:moveTo>
                <a:lnTo>
                  <a:pt x="108151" y="8183"/>
                </a:lnTo>
                <a:lnTo>
                  <a:pt x="69263" y="29821"/>
                </a:lnTo>
                <a:lnTo>
                  <a:pt x="40062" y="60542"/>
                </a:lnTo>
                <a:lnTo>
                  <a:pt x="19564" y="95976"/>
                </a:lnTo>
                <a:lnTo>
                  <a:pt x="749" y="163499"/>
                </a:lnTo>
                <a:lnTo>
                  <a:pt x="0" y="170510"/>
                </a:lnTo>
                <a:lnTo>
                  <a:pt x="231178" y="170510"/>
                </a:lnTo>
                <a:lnTo>
                  <a:pt x="231178" y="157810"/>
                </a:lnTo>
                <a:lnTo>
                  <a:pt x="14274" y="157810"/>
                </a:lnTo>
                <a:lnTo>
                  <a:pt x="22947" y="122002"/>
                </a:lnTo>
                <a:lnTo>
                  <a:pt x="40268" y="83425"/>
                </a:lnTo>
                <a:lnTo>
                  <a:pt x="67597" y="48241"/>
                </a:lnTo>
                <a:lnTo>
                  <a:pt x="106291" y="22612"/>
                </a:lnTo>
                <a:lnTo>
                  <a:pt x="157708" y="12700"/>
                </a:lnTo>
                <a:lnTo>
                  <a:pt x="194266" y="17787"/>
                </a:lnTo>
                <a:lnTo>
                  <a:pt x="232275" y="34024"/>
                </a:lnTo>
                <a:lnTo>
                  <a:pt x="266378" y="62875"/>
                </a:lnTo>
                <a:lnTo>
                  <a:pt x="291217" y="105804"/>
                </a:lnTo>
                <a:lnTo>
                  <a:pt x="301434" y="164274"/>
                </a:lnTo>
                <a:lnTo>
                  <a:pt x="301536" y="170624"/>
                </a:lnTo>
                <a:lnTo>
                  <a:pt x="314236" y="170408"/>
                </a:lnTo>
                <a:lnTo>
                  <a:pt x="309951" y="129879"/>
                </a:lnTo>
                <a:lnTo>
                  <a:pt x="297983" y="93330"/>
                </a:lnTo>
                <a:lnTo>
                  <a:pt x="277502" y="58240"/>
                </a:lnTo>
                <a:lnTo>
                  <a:pt x="247782" y="28436"/>
                </a:lnTo>
                <a:lnTo>
                  <a:pt x="208093" y="7747"/>
                </a:lnTo>
                <a:lnTo>
                  <a:pt x="1577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2284049" y="2289746"/>
            <a:ext cx="3175000" cy="2202180"/>
          </a:xfrm>
          <a:custGeom>
            <a:avLst/>
            <a:gdLst/>
            <a:ahLst/>
            <a:cxnLst/>
            <a:rect l="l" t="t" r="r" b="b"/>
            <a:pathLst>
              <a:path w="3175000" h="2202179">
                <a:moveTo>
                  <a:pt x="3175000" y="0"/>
                </a:moveTo>
                <a:lnTo>
                  <a:pt x="0" y="0"/>
                </a:lnTo>
                <a:lnTo>
                  <a:pt x="0" y="2201913"/>
                </a:lnTo>
                <a:lnTo>
                  <a:pt x="3175000" y="2201913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2284049" y="2789289"/>
            <a:ext cx="3175000" cy="1447832"/>
          </a:xfrm>
          <a:prstGeom prst="rect">
            <a:avLst/>
          </a:prstGeom>
          <a:ln w="38100">
            <a:solidFill>
              <a:srgbClr val="802E48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lang="da-DK" sz="1300" dirty="0">
              <a:latin typeface="Times New Roman"/>
              <a:cs typeface="Times New Roman"/>
            </a:endParaRPr>
          </a:p>
          <a:p>
            <a:pPr marL="251460">
              <a:lnSpc>
                <a:spcPts val="1639"/>
              </a:lnSpc>
              <a:spcBef>
                <a:spcPts val="5"/>
              </a:spcBef>
            </a:pPr>
            <a:r>
              <a:rPr lang="da-DK" sz="1400" b="1" spc="-5" dirty="0">
                <a:latin typeface="Arial"/>
                <a:cs typeface="Arial"/>
              </a:rPr>
              <a:t>Dækningskøb</a:t>
            </a:r>
            <a:endParaRPr lang="da-DK" sz="1400" dirty="0">
              <a:latin typeface="Arial"/>
              <a:cs typeface="Arial"/>
            </a:endParaRPr>
          </a:p>
          <a:p>
            <a:pPr marL="251460" marR="198755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Du er berettiget </a:t>
            </a:r>
            <a:r>
              <a:rPr lang="da-DK" sz="1400" dirty="0">
                <a:latin typeface="Arial"/>
                <a:cs typeface="Arial"/>
              </a:rPr>
              <a:t>til </a:t>
            </a:r>
            <a:r>
              <a:rPr lang="da-DK" sz="1400" spc="-5" dirty="0">
                <a:latin typeface="Arial"/>
                <a:cs typeface="Arial"/>
              </a:rPr>
              <a:t>at </a:t>
            </a:r>
            <a:r>
              <a:rPr lang="da-DK" sz="1400" dirty="0">
                <a:latin typeface="Arial"/>
                <a:cs typeface="Arial"/>
              </a:rPr>
              <a:t>foretage </a:t>
            </a:r>
            <a:r>
              <a:rPr lang="da-DK" sz="1400" spc="5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dækningskøb, når du har ophævet </a:t>
            </a:r>
            <a:r>
              <a:rPr lang="da-DK" sz="1400" spc="-375" dirty="0">
                <a:latin typeface="Arial"/>
                <a:cs typeface="Arial"/>
              </a:rPr>
              <a:t> </a:t>
            </a:r>
            <a:r>
              <a:rPr lang="da-DK" sz="1400" dirty="0">
                <a:latin typeface="Arial"/>
                <a:cs typeface="Arial"/>
              </a:rPr>
              <a:t>købet. Læs mere om dette i Bilag E.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da-DK" sz="1350" dirty="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1573232" y="3663441"/>
            <a:ext cx="457834" cy="0"/>
          </a:xfrm>
          <a:custGeom>
            <a:avLst/>
            <a:gdLst/>
            <a:ahLst/>
            <a:cxnLst/>
            <a:rect l="l" t="t" r="r" b="b"/>
            <a:pathLst>
              <a:path w="457834">
                <a:moveTo>
                  <a:pt x="0" y="0"/>
                </a:moveTo>
                <a:lnTo>
                  <a:pt x="457708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943008" y="3585921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0990440" y="5804383"/>
            <a:ext cx="457834" cy="0"/>
          </a:xfrm>
          <a:custGeom>
            <a:avLst/>
            <a:gdLst/>
            <a:ahLst/>
            <a:cxnLst/>
            <a:rect l="l" t="t" r="r" b="b"/>
            <a:pathLst>
              <a:path w="457834">
                <a:moveTo>
                  <a:pt x="0" y="0"/>
                </a:moveTo>
                <a:lnTo>
                  <a:pt x="457708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360215" y="5726862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1803341" y="4898173"/>
            <a:ext cx="3175000" cy="3420745"/>
          </a:xfrm>
          <a:custGeom>
            <a:avLst/>
            <a:gdLst/>
            <a:ahLst/>
            <a:cxnLst/>
            <a:rect l="l" t="t" r="r" b="b"/>
            <a:pathLst>
              <a:path w="3175000" h="3420745">
                <a:moveTo>
                  <a:pt x="3174999" y="0"/>
                </a:moveTo>
                <a:lnTo>
                  <a:pt x="0" y="0"/>
                </a:lnTo>
                <a:lnTo>
                  <a:pt x="0" y="3420681"/>
                </a:lnTo>
                <a:lnTo>
                  <a:pt x="3174999" y="3420681"/>
                </a:lnTo>
                <a:lnTo>
                  <a:pt x="3174999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803341" y="4898173"/>
            <a:ext cx="3175000" cy="3420745"/>
          </a:xfrm>
          <a:custGeom>
            <a:avLst/>
            <a:gdLst/>
            <a:ahLst/>
            <a:cxnLst/>
            <a:rect l="l" t="t" r="r" b="b"/>
            <a:pathLst>
              <a:path w="3175000" h="3420745">
                <a:moveTo>
                  <a:pt x="0" y="3420681"/>
                </a:moveTo>
                <a:lnTo>
                  <a:pt x="3174999" y="3420681"/>
                </a:lnTo>
                <a:lnTo>
                  <a:pt x="3174999" y="0"/>
                </a:lnTo>
                <a:lnTo>
                  <a:pt x="0" y="0"/>
                </a:lnTo>
                <a:lnTo>
                  <a:pt x="0" y="3420681"/>
                </a:lnTo>
                <a:close/>
              </a:path>
            </a:pathLst>
          </a:custGeom>
          <a:ln w="38100">
            <a:solidFill>
              <a:srgbClr val="4856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2143327" y="5372444"/>
            <a:ext cx="2574925" cy="25365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Aft>
                <a:spcPts val="1200"/>
              </a:spcAft>
              <a:tabLst>
                <a:tab pos="288290" algn="l"/>
              </a:tabLst>
            </a:pPr>
            <a:r>
              <a:rPr lang="da-DK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 og med 1. januar 2024 </a:t>
            </a: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 du kræve bod ved forsinkelse med levering af maskiner og toner/blæk efter denne bestemmelse. </a:t>
            </a:r>
          </a:p>
          <a:p>
            <a:pPr>
              <a:spcAft>
                <a:spcPts val="1200"/>
              </a:spcAft>
              <a:tabLst>
                <a:tab pos="288290" algn="l"/>
              </a:tabLst>
            </a:pP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kan </a:t>
            </a:r>
            <a:r>
              <a:rPr lang="da-DK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ikke</a:t>
            </a: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kræves bod vedrørende forsinkelse med levering af maskiner og toner/blæk i tilfælde, hvor leveringsfristen er overskredet </a:t>
            </a:r>
            <a:r>
              <a:rPr lang="da-DK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før 1. januar 2024</a:t>
            </a: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12143327" y="6706866"/>
            <a:ext cx="2583815" cy="233396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19"/>
              </a:spcBef>
            </a:pPr>
            <a:endParaRPr lang="da-DK" sz="1400">
              <a:latin typeface="Arial"/>
              <a:cs typeface="Aria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1222148" y="271223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255359" y="3989"/>
                </a:lnTo>
                <a:lnTo>
                  <a:pt x="208458" y="15538"/>
                </a:lnTo>
                <a:lnTo>
                  <a:pt x="164725" y="34020"/>
                </a:lnTo>
                <a:lnTo>
                  <a:pt x="124788" y="58808"/>
                </a:lnTo>
                <a:lnTo>
                  <a:pt x="89273" y="89273"/>
                </a:lnTo>
                <a:lnTo>
                  <a:pt x="58808" y="124788"/>
                </a:lnTo>
                <a:lnTo>
                  <a:pt x="34020" y="164725"/>
                </a:lnTo>
                <a:lnTo>
                  <a:pt x="15538" y="208458"/>
                </a:lnTo>
                <a:lnTo>
                  <a:pt x="3989" y="255359"/>
                </a:lnTo>
                <a:lnTo>
                  <a:pt x="0" y="304800"/>
                </a:lnTo>
                <a:lnTo>
                  <a:pt x="3989" y="354240"/>
                </a:lnTo>
                <a:lnTo>
                  <a:pt x="15538" y="401141"/>
                </a:lnTo>
                <a:lnTo>
                  <a:pt x="34020" y="444874"/>
                </a:lnTo>
                <a:lnTo>
                  <a:pt x="58808" y="484811"/>
                </a:lnTo>
                <a:lnTo>
                  <a:pt x="89273" y="520326"/>
                </a:lnTo>
                <a:lnTo>
                  <a:pt x="124788" y="550791"/>
                </a:lnTo>
                <a:lnTo>
                  <a:pt x="164725" y="575579"/>
                </a:lnTo>
                <a:lnTo>
                  <a:pt x="208458" y="594061"/>
                </a:lnTo>
                <a:lnTo>
                  <a:pt x="255359" y="605610"/>
                </a:lnTo>
                <a:lnTo>
                  <a:pt x="304800" y="609600"/>
                </a:lnTo>
                <a:lnTo>
                  <a:pt x="354240" y="605610"/>
                </a:lnTo>
                <a:lnTo>
                  <a:pt x="401141" y="594061"/>
                </a:lnTo>
                <a:lnTo>
                  <a:pt x="444874" y="575579"/>
                </a:lnTo>
                <a:lnTo>
                  <a:pt x="484811" y="550791"/>
                </a:lnTo>
                <a:lnTo>
                  <a:pt x="520326" y="520326"/>
                </a:lnTo>
                <a:lnTo>
                  <a:pt x="550791" y="484811"/>
                </a:lnTo>
                <a:lnTo>
                  <a:pt x="575579" y="444874"/>
                </a:lnTo>
                <a:lnTo>
                  <a:pt x="594061" y="401141"/>
                </a:lnTo>
                <a:lnTo>
                  <a:pt x="605610" y="354240"/>
                </a:lnTo>
                <a:lnTo>
                  <a:pt x="609600" y="304800"/>
                </a:lnTo>
                <a:lnTo>
                  <a:pt x="605610" y="255359"/>
                </a:lnTo>
                <a:lnTo>
                  <a:pt x="594061" y="208458"/>
                </a:lnTo>
                <a:lnTo>
                  <a:pt x="575579" y="164725"/>
                </a:lnTo>
                <a:lnTo>
                  <a:pt x="550791" y="124788"/>
                </a:lnTo>
                <a:lnTo>
                  <a:pt x="520326" y="89273"/>
                </a:lnTo>
                <a:lnTo>
                  <a:pt x="484811" y="58808"/>
                </a:lnTo>
                <a:lnTo>
                  <a:pt x="444874" y="34020"/>
                </a:lnTo>
                <a:lnTo>
                  <a:pt x="401141" y="15538"/>
                </a:lnTo>
                <a:lnTo>
                  <a:pt x="354240" y="3989"/>
                </a:lnTo>
                <a:lnTo>
                  <a:pt x="304800" y="0"/>
                </a:lnTo>
                <a:close/>
              </a:path>
            </a:pathLst>
          </a:custGeom>
          <a:solidFill>
            <a:srgbClr val="4856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337754" y="2847288"/>
            <a:ext cx="378460" cy="357505"/>
          </a:xfrm>
          <a:custGeom>
            <a:avLst/>
            <a:gdLst/>
            <a:ahLst/>
            <a:cxnLst/>
            <a:rect l="l" t="t" r="r" b="b"/>
            <a:pathLst>
              <a:path w="378460" h="357505">
                <a:moveTo>
                  <a:pt x="93395" y="57924"/>
                </a:moveTo>
                <a:lnTo>
                  <a:pt x="72859" y="57924"/>
                </a:lnTo>
                <a:lnTo>
                  <a:pt x="72859" y="29108"/>
                </a:lnTo>
                <a:lnTo>
                  <a:pt x="60159" y="29108"/>
                </a:lnTo>
                <a:lnTo>
                  <a:pt x="60159" y="70624"/>
                </a:lnTo>
                <a:lnTo>
                  <a:pt x="93395" y="70624"/>
                </a:lnTo>
                <a:lnTo>
                  <a:pt x="93395" y="57924"/>
                </a:lnTo>
                <a:close/>
              </a:path>
              <a:path w="378460" h="357505">
                <a:moveTo>
                  <a:pt x="378079" y="296862"/>
                </a:moveTo>
                <a:lnTo>
                  <a:pt x="366483" y="273888"/>
                </a:lnTo>
                <a:lnTo>
                  <a:pt x="366483" y="296024"/>
                </a:lnTo>
                <a:lnTo>
                  <a:pt x="363702" y="300761"/>
                </a:lnTo>
                <a:lnTo>
                  <a:pt x="228727" y="343344"/>
                </a:lnTo>
                <a:lnTo>
                  <a:pt x="220484" y="343928"/>
                </a:lnTo>
                <a:lnTo>
                  <a:pt x="150672" y="332333"/>
                </a:lnTo>
                <a:lnTo>
                  <a:pt x="73126" y="319455"/>
                </a:lnTo>
                <a:lnTo>
                  <a:pt x="73126" y="230809"/>
                </a:lnTo>
                <a:lnTo>
                  <a:pt x="131622" y="230809"/>
                </a:lnTo>
                <a:lnTo>
                  <a:pt x="138696" y="232321"/>
                </a:lnTo>
                <a:lnTo>
                  <a:pt x="210439" y="264566"/>
                </a:lnTo>
                <a:lnTo>
                  <a:pt x="212166" y="266407"/>
                </a:lnTo>
                <a:lnTo>
                  <a:pt x="213906" y="271068"/>
                </a:lnTo>
                <a:lnTo>
                  <a:pt x="213817" y="273596"/>
                </a:lnTo>
                <a:lnTo>
                  <a:pt x="210947" y="279806"/>
                </a:lnTo>
                <a:lnTo>
                  <a:pt x="206578" y="281965"/>
                </a:lnTo>
                <a:lnTo>
                  <a:pt x="138137" y="265976"/>
                </a:lnTo>
                <a:lnTo>
                  <a:pt x="135242" y="278345"/>
                </a:lnTo>
                <a:lnTo>
                  <a:pt x="201041" y="293725"/>
                </a:lnTo>
                <a:lnTo>
                  <a:pt x="202704" y="293916"/>
                </a:lnTo>
                <a:lnTo>
                  <a:pt x="212750" y="293916"/>
                </a:lnTo>
                <a:lnTo>
                  <a:pt x="220675" y="289039"/>
                </a:lnTo>
                <a:lnTo>
                  <a:pt x="223939" y="281965"/>
                </a:lnTo>
                <a:lnTo>
                  <a:pt x="226783" y="275805"/>
                </a:lnTo>
                <a:lnTo>
                  <a:pt x="166319" y="230809"/>
                </a:lnTo>
                <a:lnTo>
                  <a:pt x="124320" y="218109"/>
                </a:lnTo>
                <a:lnTo>
                  <a:pt x="109562" y="218109"/>
                </a:lnTo>
                <a:lnTo>
                  <a:pt x="109562" y="120891"/>
                </a:lnTo>
                <a:lnTo>
                  <a:pt x="109562" y="119989"/>
                </a:lnTo>
                <a:lnTo>
                  <a:pt x="187007" y="119989"/>
                </a:lnTo>
                <a:lnTo>
                  <a:pt x="187007" y="173253"/>
                </a:lnTo>
                <a:lnTo>
                  <a:pt x="252971" y="173253"/>
                </a:lnTo>
                <a:lnTo>
                  <a:pt x="252971" y="160553"/>
                </a:lnTo>
                <a:lnTo>
                  <a:pt x="252971" y="119989"/>
                </a:lnTo>
                <a:lnTo>
                  <a:pt x="330403" y="119989"/>
                </a:lnTo>
                <a:lnTo>
                  <a:pt x="330403" y="273875"/>
                </a:lnTo>
                <a:lnTo>
                  <a:pt x="251574" y="283413"/>
                </a:lnTo>
                <a:lnTo>
                  <a:pt x="253098" y="296024"/>
                </a:lnTo>
                <a:lnTo>
                  <a:pt x="359867" y="283083"/>
                </a:lnTo>
                <a:lnTo>
                  <a:pt x="364451" y="286359"/>
                </a:lnTo>
                <a:lnTo>
                  <a:pt x="366483" y="296024"/>
                </a:lnTo>
                <a:lnTo>
                  <a:pt x="366483" y="273888"/>
                </a:lnTo>
                <a:lnTo>
                  <a:pt x="363194" y="272338"/>
                </a:lnTo>
                <a:lnTo>
                  <a:pt x="361683" y="271640"/>
                </a:lnTo>
                <a:lnTo>
                  <a:pt x="353339" y="271106"/>
                </a:lnTo>
                <a:lnTo>
                  <a:pt x="343103" y="272338"/>
                </a:lnTo>
                <a:lnTo>
                  <a:pt x="343103" y="119989"/>
                </a:lnTo>
                <a:lnTo>
                  <a:pt x="343103" y="115836"/>
                </a:lnTo>
                <a:lnTo>
                  <a:pt x="343103" y="107289"/>
                </a:lnTo>
                <a:lnTo>
                  <a:pt x="240271" y="107289"/>
                </a:lnTo>
                <a:lnTo>
                  <a:pt x="240271" y="119989"/>
                </a:lnTo>
                <a:lnTo>
                  <a:pt x="240271" y="160553"/>
                </a:lnTo>
                <a:lnTo>
                  <a:pt x="199707" y="160553"/>
                </a:lnTo>
                <a:lnTo>
                  <a:pt x="199707" y="119989"/>
                </a:lnTo>
                <a:lnTo>
                  <a:pt x="240271" y="119989"/>
                </a:lnTo>
                <a:lnTo>
                  <a:pt x="240271" y="107289"/>
                </a:lnTo>
                <a:lnTo>
                  <a:pt x="114109" y="107289"/>
                </a:lnTo>
                <a:lnTo>
                  <a:pt x="121069" y="98094"/>
                </a:lnTo>
                <a:lnTo>
                  <a:pt x="126301" y="87718"/>
                </a:lnTo>
                <a:lnTo>
                  <a:pt x="129616" y="76377"/>
                </a:lnTo>
                <a:lnTo>
                  <a:pt x="130759" y="64262"/>
                </a:lnTo>
                <a:lnTo>
                  <a:pt x="125704" y="39281"/>
                </a:lnTo>
                <a:lnTo>
                  <a:pt x="118059" y="27965"/>
                </a:lnTo>
                <a:lnTo>
                  <a:pt x="118059" y="64262"/>
                </a:lnTo>
                <a:lnTo>
                  <a:pt x="114007" y="84328"/>
                </a:lnTo>
                <a:lnTo>
                  <a:pt x="102946" y="100723"/>
                </a:lnTo>
                <a:lnTo>
                  <a:pt x="86550" y="111785"/>
                </a:lnTo>
                <a:lnTo>
                  <a:pt x="66497" y="115836"/>
                </a:lnTo>
                <a:lnTo>
                  <a:pt x="46456" y="111785"/>
                </a:lnTo>
                <a:lnTo>
                  <a:pt x="30060" y="100723"/>
                </a:lnTo>
                <a:lnTo>
                  <a:pt x="18999" y="84328"/>
                </a:lnTo>
                <a:lnTo>
                  <a:pt x="14935" y="64262"/>
                </a:lnTo>
                <a:lnTo>
                  <a:pt x="18999" y="44221"/>
                </a:lnTo>
                <a:lnTo>
                  <a:pt x="30060" y="27825"/>
                </a:lnTo>
                <a:lnTo>
                  <a:pt x="46456" y="16764"/>
                </a:lnTo>
                <a:lnTo>
                  <a:pt x="66497" y="12700"/>
                </a:lnTo>
                <a:lnTo>
                  <a:pt x="86550" y="16764"/>
                </a:lnTo>
                <a:lnTo>
                  <a:pt x="102946" y="27825"/>
                </a:lnTo>
                <a:lnTo>
                  <a:pt x="114007" y="44221"/>
                </a:lnTo>
                <a:lnTo>
                  <a:pt x="118059" y="64262"/>
                </a:lnTo>
                <a:lnTo>
                  <a:pt x="118059" y="27965"/>
                </a:lnTo>
                <a:lnTo>
                  <a:pt x="111912" y="18846"/>
                </a:lnTo>
                <a:lnTo>
                  <a:pt x="102819" y="12700"/>
                </a:lnTo>
                <a:lnTo>
                  <a:pt x="91490" y="5067"/>
                </a:lnTo>
                <a:lnTo>
                  <a:pt x="66497" y="0"/>
                </a:lnTo>
                <a:lnTo>
                  <a:pt x="41516" y="5067"/>
                </a:lnTo>
                <a:lnTo>
                  <a:pt x="21082" y="18846"/>
                </a:lnTo>
                <a:lnTo>
                  <a:pt x="7289" y="39281"/>
                </a:lnTo>
                <a:lnTo>
                  <a:pt x="2235" y="64262"/>
                </a:lnTo>
                <a:lnTo>
                  <a:pt x="7289" y="89268"/>
                </a:lnTo>
                <a:lnTo>
                  <a:pt x="21082" y="109702"/>
                </a:lnTo>
                <a:lnTo>
                  <a:pt x="41516" y="123482"/>
                </a:lnTo>
                <a:lnTo>
                  <a:pt x="66497" y="128536"/>
                </a:lnTo>
                <a:lnTo>
                  <a:pt x="74599" y="128028"/>
                </a:lnTo>
                <a:lnTo>
                  <a:pt x="82397" y="126542"/>
                </a:lnTo>
                <a:lnTo>
                  <a:pt x="89839" y="124142"/>
                </a:lnTo>
                <a:lnTo>
                  <a:pt x="96862" y="120891"/>
                </a:lnTo>
                <a:lnTo>
                  <a:pt x="96862" y="218109"/>
                </a:lnTo>
                <a:lnTo>
                  <a:pt x="73126" y="218109"/>
                </a:lnTo>
                <a:lnTo>
                  <a:pt x="73126" y="208610"/>
                </a:lnTo>
                <a:lnTo>
                  <a:pt x="73126" y="195910"/>
                </a:lnTo>
                <a:lnTo>
                  <a:pt x="60426" y="195910"/>
                </a:lnTo>
                <a:lnTo>
                  <a:pt x="60426" y="208610"/>
                </a:lnTo>
                <a:lnTo>
                  <a:pt x="60426" y="344792"/>
                </a:lnTo>
                <a:lnTo>
                  <a:pt x="12687" y="344792"/>
                </a:lnTo>
                <a:lnTo>
                  <a:pt x="12687" y="208610"/>
                </a:lnTo>
                <a:lnTo>
                  <a:pt x="60426" y="208610"/>
                </a:lnTo>
                <a:lnTo>
                  <a:pt x="60426" y="195910"/>
                </a:lnTo>
                <a:lnTo>
                  <a:pt x="0" y="195910"/>
                </a:lnTo>
                <a:lnTo>
                  <a:pt x="0" y="357492"/>
                </a:lnTo>
                <a:lnTo>
                  <a:pt x="73126" y="357492"/>
                </a:lnTo>
                <a:lnTo>
                  <a:pt x="73126" y="344792"/>
                </a:lnTo>
                <a:lnTo>
                  <a:pt x="73126" y="332333"/>
                </a:lnTo>
                <a:lnTo>
                  <a:pt x="213931" y="355714"/>
                </a:lnTo>
                <a:lnTo>
                  <a:pt x="217424" y="355993"/>
                </a:lnTo>
                <a:lnTo>
                  <a:pt x="227457" y="355993"/>
                </a:lnTo>
                <a:lnTo>
                  <a:pt x="269100" y="343928"/>
                </a:lnTo>
                <a:lnTo>
                  <a:pt x="362826" y="314350"/>
                </a:lnTo>
                <a:lnTo>
                  <a:pt x="375361" y="304380"/>
                </a:lnTo>
                <a:lnTo>
                  <a:pt x="378079" y="2968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031099" y="645108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700" y="6350"/>
                </a:moveTo>
                <a:lnTo>
                  <a:pt x="12700" y="9855"/>
                </a:lnTo>
                <a:lnTo>
                  <a:pt x="9855" y="12700"/>
                </a:lnTo>
                <a:lnTo>
                  <a:pt x="6350" y="12700"/>
                </a:lnTo>
                <a:lnTo>
                  <a:pt x="2844" y="12700"/>
                </a:lnTo>
                <a:lnTo>
                  <a:pt x="0" y="9855"/>
                </a:lnTo>
                <a:lnTo>
                  <a:pt x="0" y="6350"/>
                </a:lnTo>
                <a:lnTo>
                  <a:pt x="0" y="2844"/>
                </a:lnTo>
                <a:lnTo>
                  <a:pt x="2844" y="0"/>
                </a:lnTo>
                <a:lnTo>
                  <a:pt x="6350" y="0"/>
                </a:lnTo>
                <a:lnTo>
                  <a:pt x="9855" y="0"/>
                </a:lnTo>
                <a:lnTo>
                  <a:pt x="12700" y="2844"/>
                </a:lnTo>
                <a:lnTo>
                  <a:pt x="12700" y="635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547904" y="4910558"/>
            <a:ext cx="3175000" cy="1661160"/>
          </a:xfrm>
          <a:custGeom>
            <a:avLst/>
            <a:gdLst/>
            <a:ahLst/>
            <a:cxnLst/>
            <a:rect l="l" t="t" r="r" b="b"/>
            <a:pathLst>
              <a:path w="3175000" h="1661159">
                <a:moveTo>
                  <a:pt x="3175000" y="0"/>
                </a:moveTo>
                <a:lnTo>
                  <a:pt x="0" y="0"/>
                </a:lnTo>
                <a:lnTo>
                  <a:pt x="0" y="1661159"/>
                </a:lnTo>
                <a:lnTo>
                  <a:pt x="3175000" y="1661159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585329" y="4898161"/>
            <a:ext cx="3175000" cy="1661160"/>
          </a:xfrm>
          <a:custGeom>
            <a:avLst/>
            <a:gdLst/>
            <a:ahLst/>
            <a:cxnLst/>
            <a:rect l="l" t="t" r="r" b="b"/>
            <a:pathLst>
              <a:path w="3175000" h="1661159">
                <a:moveTo>
                  <a:pt x="0" y="1661159"/>
                </a:moveTo>
                <a:lnTo>
                  <a:pt x="3175000" y="1661159"/>
                </a:lnTo>
                <a:lnTo>
                  <a:pt x="3175000" y="0"/>
                </a:lnTo>
                <a:lnTo>
                  <a:pt x="0" y="0"/>
                </a:lnTo>
                <a:lnTo>
                  <a:pt x="0" y="1661159"/>
                </a:lnTo>
                <a:close/>
              </a:path>
            </a:pathLst>
          </a:custGeom>
          <a:ln w="38099">
            <a:solidFill>
              <a:srgbClr val="802E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7792738" y="5098485"/>
            <a:ext cx="2724150" cy="12567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Fastholde</a:t>
            </a:r>
            <a:r>
              <a:rPr lang="da-DK" sz="1400" b="1" spc="-50" dirty="0">
                <a:latin typeface="Arial"/>
                <a:cs typeface="Arial"/>
              </a:rPr>
              <a:t> </a:t>
            </a:r>
            <a:r>
              <a:rPr lang="da-DK" sz="1400" b="1" spc="-5" dirty="0">
                <a:latin typeface="Arial"/>
                <a:cs typeface="Arial"/>
              </a:rPr>
              <a:t>købet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Der gælder forskellige bodsbestemmelser alt efter, om det er maskiner eller andre produkter/ydelser, der er forsinket. Læs mere om dette i Bilag E. </a:t>
            </a:r>
            <a:endParaRPr lang="da-DK" sz="1400" dirty="0">
              <a:latin typeface="Arial"/>
              <a:cs typeface="Arial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14181011" y="4574319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255359" y="3989"/>
                </a:lnTo>
                <a:lnTo>
                  <a:pt x="208458" y="15538"/>
                </a:lnTo>
                <a:lnTo>
                  <a:pt x="164725" y="34020"/>
                </a:lnTo>
                <a:lnTo>
                  <a:pt x="124788" y="58808"/>
                </a:lnTo>
                <a:lnTo>
                  <a:pt x="89273" y="89273"/>
                </a:lnTo>
                <a:lnTo>
                  <a:pt x="58808" y="124788"/>
                </a:lnTo>
                <a:lnTo>
                  <a:pt x="34020" y="164725"/>
                </a:lnTo>
                <a:lnTo>
                  <a:pt x="15538" y="208458"/>
                </a:lnTo>
                <a:lnTo>
                  <a:pt x="3989" y="255359"/>
                </a:lnTo>
                <a:lnTo>
                  <a:pt x="0" y="304800"/>
                </a:lnTo>
                <a:lnTo>
                  <a:pt x="3989" y="354240"/>
                </a:lnTo>
                <a:lnTo>
                  <a:pt x="15538" y="401141"/>
                </a:lnTo>
                <a:lnTo>
                  <a:pt x="34020" y="444874"/>
                </a:lnTo>
                <a:lnTo>
                  <a:pt x="58808" y="484811"/>
                </a:lnTo>
                <a:lnTo>
                  <a:pt x="89273" y="520326"/>
                </a:lnTo>
                <a:lnTo>
                  <a:pt x="124788" y="550791"/>
                </a:lnTo>
                <a:lnTo>
                  <a:pt x="164725" y="575579"/>
                </a:lnTo>
                <a:lnTo>
                  <a:pt x="208458" y="594061"/>
                </a:lnTo>
                <a:lnTo>
                  <a:pt x="255359" y="605610"/>
                </a:lnTo>
                <a:lnTo>
                  <a:pt x="304800" y="609600"/>
                </a:lnTo>
                <a:lnTo>
                  <a:pt x="354240" y="605610"/>
                </a:lnTo>
                <a:lnTo>
                  <a:pt x="401141" y="594061"/>
                </a:lnTo>
                <a:lnTo>
                  <a:pt x="444874" y="575579"/>
                </a:lnTo>
                <a:lnTo>
                  <a:pt x="484811" y="550791"/>
                </a:lnTo>
                <a:lnTo>
                  <a:pt x="520326" y="520326"/>
                </a:lnTo>
                <a:lnTo>
                  <a:pt x="550791" y="484811"/>
                </a:lnTo>
                <a:lnTo>
                  <a:pt x="575579" y="444874"/>
                </a:lnTo>
                <a:lnTo>
                  <a:pt x="594061" y="401141"/>
                </a:lnTo>
                <a:lnTo>
                  <a:pt x="605610" y="354240"/>
                </a:lnTo>
                <a:lnTo>
                  <a:pt x="609600" y="304800"/>
                </a:lnTo>
                <a:lnTo>
                  <a:pt x="605610" y="255359"/>
                </a:lnTo>
                <a:lnTo>
                  <a:pt x="594061" y="208458"/>
                </a:lnTo>
                <a:lnTo>
                  <a:pt x="575579" y="164725"/>
                </a:lnTo>
                <a:lnTo>
                  <a:pt x="550791" y="124788"/>
                </a:lnTo>
                <a:lnTo>
                  <a:pt x="520326" y="89273"/>
                </a:lnTo>
                <a:lnTo>
                  <a:pt x="484811" y="58808"/>
                </a:lnTo>
                <a:lnTo>
                  <a:pt x="444874" y="34020"/>
                </a:lnTo>
                <a:lnTo>
                  <a:pt x="401141" y="15538"/>
                </a:lnTo>
                <a:lnTo>
                  <a:pt x="354240" y="3989"/>
                </a:lnTo>
                <a:lnTo>
                  <a:pt x="304800" y="0"/>
                </a:lnTo>
                <a:close/>
              </a:path>
            </a:pathLst>
          </a:custGeom>
          <a:solidFill>
            <a:srgbClr val="4856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4296618" y="4886665"/>
            <a:ext cx="378460" cy="161925"/>
          </a:xfrm>
          <a:custGeom>
            <a:avLst/>
            <a:gdLst/>
            <a:ahLst/>
            <a:cxnLst/>
            <a:rect l="l" t="t" r="r" b="b"/>
            <a:pathLst>
              <a:path w="378459" h="161925">
                <a:moveTo>
                  <a:pt x="73139" y="0"/>
                </a:moveTo>
                <a:lnTo>
                  <a:pt x="0" y="0"/>
                </a:lnTo>
                <a:lnTo>
                  <a:pt x="0" y="161582"/>
                </a:lnTo>
                <a:lnTo>
                  <a:pt x="73139" y="161582"/>
                </a:lnTo>
                <a:lnTo>
                  <a:pt x="73139" y="148882"/>
                </a:lnTo>
                <a:lnTo>
                  <a:pt x="12700" y="148882"/>
                </a:lnTo>
                <a:lnTo>
                  <a:pt x="12700" y="12699"/>
                </a:lnTo>
                <a:lnTo>
                  <a:pt x="73139" y="12699"/>
                </a:lnTo>
                <a:lnTo>
                  <a:pt x="73139" y="0"/>
                </a:lnTo>
                <a:close/>
              </a:path>
              <a:path w="378459" h="161925">
                <a:moveTo>
                  <a:pt x="150637" y="136423"/>
                </a:moveTo>
                <a:lnTo>
                  <a:pt x="73139" y="136423"/>
                </a:lnTo>
                <a:lnTo>
                  <a:pt x="213931" y="159804"/>
                </a:lnTo>
                <a:lnTo>
                  <a:pt x="217424" y="160096"/>
                </a:lnTo>
                <a:lnTo>
                  <a:pt x="227469" y="160096"/>
                </a:lnTo>
                <a:lnTo>
                  <a:pt x="233997" y="159092"/>
                </a:lnTo>
                <a:lnTo>
                  <a:pt x="269103" y="148018"/>
                </a:lnTo>
                <a:lnTo>
                  <a:pt x="220484" y="148018"/>
                </a:lnTo>
                <a:lnTo>
                  <a:pt x="150637" y="136423"/>
                </a:lnTo>
                <a:close/>
              </a:path>
              <a:path w="378459" h="161925">
                <a:moveTo>
                  <a:pt x="73139" y="12699"/>
                </a:moveTo>
                <a:lnTo>
                  <a:pt x="60439" y="12699"/>
                </a:lnTo>
                <a:lnTo>
                  <a:pt x="60439" y="148882"/>
                </a:lnTo>
                <a:lnTo>
                  <a:pt x="73139" y="148882"/>
                </a:lnTo>
                <a:lnTo>
                  <a:pt x="73139" y="136423"/>
                </a:lnTo>
                <a:lnTo>
                  <a:pt x="150637" y="136423"/>
                </a:lnTo>
                <a:lnTo>
                  <a:pt x="73139" y="123558"/>
                </a:lnTo>
                <a:lnTo>
                  <a:pt x="73139" y="34899"/>
                </a:lnTo>
                <a:lnTo>
                  <a:pt x="166307" y="34899"/>
                </a:lnTo>
                <a:lnTo>
                  <a:pt x="150571" y="27825"/>
                </a:lnTo>
                <a:lnTo>
                  <a:pt x="144253" y="25371"/>
                </a:lnTo>
                <a:lnTo>
                  <a:pt x="137756" y="23612"/>
                </a:lnTo>
                <a:lnTo>
                  <a:pt x="131108" y="22553"/>
                </a:lnTo>
                <a:lnTo>
                  <a:pt x="124333" y="22199"/>
                </a:lnTo>
                <a:lnTo>
                  <a:pt x="73139" y="22199"/>
                </a:lnTo>
                <a:lnTo>
                  <a:pt x="73139" y="12699"/>
                </a:lnTo>
                <a:close/>
              </a:path>
              <a:path w="378459" h="161925">
                <a:moveTo>
                  <a:pt x="375563" y="87109"/>
                </a:moveTo>
                <a:lnTo>
                  <a:pt x="359829" y="87109"/>
                </a:lnTo>
                <a:lnTo>
                  <a:pt x="364451" y="90462"/>
                </a:lnTo>
                <a:lnTo>
                  <a:pt x="366483" y="100101"/>
                </a:lnTo>
                <a:lnTo>
                  <a:pt x="363702" y="104851"/>
                </a:lnTo>
                <a:lnTo>
                  <a:pt x="228752" y="147434"/>
                </a:lnTo>
                <a:lnTo>
                  <a:pt x="220484" y="148018"/>
                </a:lnTo>
                <a:lnTo>
                  <a:pt x="269103" y="148018"/>
                </a:lnTo>
                <a:lnTo>
                  <a:pt x="362826" y="118452"/>
                </a:lnTo>
                <a:lnTo>
                  <a:pt x="370137" y="114547"/>
                </a:lnTo>
                <a:lnTo>
                  <a:pt x="375359" y="108480"/>
                </a:lnTo>
                <a:lnTo>
                  <a:pt x="378083" y="100950"/>
                </a:lnTo>
                <a:lnTo>
                  <a:pt x="377901" y="92659"/>
                </a:lnTo>
                <a:lnTo>
                  <a:pt x="375563" y="87109"/>
                </a:lnTo>
                <a:close/>
              </a:path>
              <a:path w="378459" h="161925">
                <a:moveTo>
                  <a:pt x="138137" y="70078"/>
                </a:moveTo>
                <a:lnTo>
                  <a:pt x="135255" y="82435"/>
                </a:lnTo>
                <a:lnTo>
                  <a:pt x="201053" y="97815"/>
                </a:lnTo>
                <a:lnTo>
                  <a:pt x="202717" y="98005"/>
                </a:lnTo>
                <a:lnTo>
                  <a:pt x="212763" y="98005"/>
                </a:lnTo>
                <a:lnTo>
                  <a:pt x="220687" y="93141"/>
                </a:lnTo>
                <a:lnTo>
                  <a:pt x="223959" y="86055"/>
                </a:lnTo>
                <a:lnTo>
                  <a:pt x="206514" y="86055"/>
                </a:lnTo>
                <a:lnTo>
                  <a:pt x="138137" y="70078"/>
                </a:lnTo>
                <a:close/>
              </a:path>
              <a:path w="378459" h="161925">
                <a:moveTo>
                  <a:pt x="353352" y="75196"/>
                </a:moveTo>
                <a:lnTo>
                  <a:pt x="259232" y="85229"/>
                </a:lnTo>
                <a:lnTo>
                  <a:pt x="260756" y="97840"/>
                </a:lnTo>
                <a:lnTo>
                  <a:pt x="354914" y="87795"/>
                </a:lnTo>
                <a:lnTo>
                  <a:pt x="359829" y="87109"/>
                </a:lnTo>
                <a:lnTo>
                  <a:pt x="375563" y="87109"/>
                </a:lnTo>
                <a:lnTo>
                  <a:pt x="374667" y="84981"/>
                </a:lnTo>
                <a:lnTo>
                  <a:pt x="369012" y="79170"/>
                </a:lnTo>
                <a:lnTo>
                  <a:pt x="361665" y="75737"/>
                </a:lnTo>
                <a:lnTo>
                  <a:pt x="353352" y="75196"/>
                </a:lnTo>
                <a:close/>
              </a:path>
              <a:path w="378459" h="161925">
                <a:moveTo>
                  <a:pt x="166307" y="34899"/>
                </a:moveTo>
                <a:lnTo>
                  <a:pt x="131635" y="34899"/>
                </a:lnTo>
                <a:lnTo>
                  <a:pt x="138722" y="36423"/>
                </a:lnTo>
                <a:lnTo>
                  <a:pt x="210451" y="68656"/>
                </a:lnTo>
                <a:lnTo>
                  <a:pt x="212178" y="70497"/>
                </a:lnTo>
                <a:lnTo>
                  <a:pt x="213918" y="75158"/>
                </a:lnTo>
                <a:lnTo>
                  <a:pt x="213829" y="77685"/>
                </a:lnTo>
                <a:lnTo>
                  <a:pt x="210959" y="83908"/>
                </a:lnTo>
                <a:lnTo>
                  <a:pt x="206514" y="86055"/>
                </a:lnTo>
                <a:lnTo>
                  <a:pt x="223959" y="86055"/>
                </a:lnTo>
                <a:lnTo>
                  <a:pt x="226796" y="79908"/>
                </a:lnTo>
                <a:lnTo>
                  <a:pt x="227012" y="73901"/>
                </a:lnTo>
                <a:lnTo>
                  <a:pt x="222872" y="62852"/>
                </a:lnTo>
                <a:lnTo>
                  <a:pt x="218770" y="58483"/>
                </a:lnTo>
                <a:lnTo>
                  <a:pt x="166307" y="348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5" name="object 5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446885" y="4711800"/>
            <a:ext cx="183757" cy="200011"/>
          </a:xfrm>
          <a:prstGeom prst="rect">
            <a:avLst/>
          </a:prstGeom>
        </p:spPr>
      </p:pic>
      <p:sp>
        <p:nvSpPr>
          <p:cNvPr id="56" name="object 56"/>
          <p:cNvSpPr/>
          <p:nvPr/>
        </p:nvSpPr>
        <p:spPr>
          <a:xfrm>
            <a:off x="10607099" y="2270695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255359" y="3989"/>
                </a:lnTo>
                <a:lnTo>
                  <a:pt x="208458" y="15538"/>
                </a:lnTo>
                <a:lnTo>
                  <a:pt x="164725" y="34020"/>
                </a:lnTo>
                <a:lnTo>
                  <a:pt x="124788" y="58808"/>
                </a:lnTo>
                <a:lnTo>
                  <a:pt x="89273" y="89273"/>
                </a:lnTo>
                <a:lnTo>
                  <a:pt x="58808" y="124788"/>
                </a:lnTo>
                <a:lnTo>
                  <a:pt x="34020" y="164725"/>
                </a:lnTo>
                <a:lnTo>
                  <a:pt x="15538" y="208458"/>
                </a:lnTo>
                <a:lnTo>
                  <a:pt x="3989" y="255359"/>
                </a:lnTo>
                <a:lnTo>
                  <a:pt x="0" y="304800"/>
                </a:lnTo>
                <a:lnTo>
                  <a:pt x="3989" y="354240"/>
                </a:lnTo>
                <a:lnTo>
                  <a:pt x="15538" y="401141"/>
                </a:lnTo>
                <a:lnTo>
                  <a:pt x="34020" y="444874"/>
                </a:lnTo>
                <a:lnTo>
                  <a:pt x="58808" y="484811"/>
                </a:lnTo>
                <a:lnTo>
                  <a:pt x="89273" y="520326"/>
                </a:lnTo>
                <a:lnTo>
                  <a:pt x="124788" y="550791"/>
                </a:lnTo>
                <a:lnTo>
                  <a:pt x="164725" y="575579"/>
                </a:lnTo>
                <a:lnTo>
                  <a:pt x="208458" y="594061"/>
                </a:lnTo>
                <a:lnTo>
                  <a:pt x="255359" y="605610"/>
                </a:lnTo>
                <a:lnTo>
                  <a:pt x="304800" y="609600"/>
                </a:lnTo>
                <a:lnTo>
                  <a:pt x="354240" y="605610"/>
                </a:lnTo>
                <a:lnTo>
                  <a:pt x="401141" y="594061"/>
                </a:lnTo>
                <a:lnTo>
                  <a:pt x="444874" y="575579"/>
                </a:lnTo>
                <a:lnTo>
                  <a:pt x="484811" y="550791"/>
                </a:lnTo>
                <a:lnTo>
                  <a:pt x="520326" y="520326"/>
                </a:lnTo>
                <a:lnTo>
                  <a:pt x="550791" y="484811"/>
                </a:lnTo>
                <a:lnTo>
                  <a:pt x="575579" y="444874"/>
                </a:lnTo>
                <a:lnTo>
                  <a:pt x="594061" y="401141"/>
                </a:lnTo>
                <a:lnTo>
                  <a:pt x="605610" y="354240"/>
                </a:lnTo>
                <a:lnTo>
                  <a:pt x="609600" y="304800"/>
                </a:lnTo>
                <a:lnTo>
                  <a:pt x="605610" y="255359"/>
                </a:lnTo>
                <a:lnTo>
                  <a:pt x="594061" y="208458"/>
                </a:lnTo>
                <a:lnTo>
                  <a:pt x="575579" y="164725"/>
                </a:lnTo>
                <a:lnTo>
                  <a:pt x="550791" y="124788"/>
                </a:lnTo>
                <a:lnTo>
                  <a:pt x="520326" y="89273"/>
                </a:lnTo>
                <a:lnTo>
                  <a:pt x="484811" y="58808"/>
                </a:lnTo>
                <a:lnTo>
                  <a:pt x="444874" y="34020"/>
                </a:lnTo>
                <a:lnTo>
                  <a:pt x="401141" y="15538"/>
                </a:lnTo>
                <a:lnTo>
                  <a:pt x="354240" y="3989"/>
                </a:lnTo>
                <a:lnTo>
                  <a:pt x="304800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0722904" y="2409209"/>
            <a:ext cx="378460" cy="352425"/>
          </a:xfrm>
          <a:custGeom>
            <a:avLst/>
            <a:gdLst/>
            <a:ahLst/>
            <a:cxnLst/>
            <a:rect l="l" t="t" r="r" b="b"/>
            <a:pathLst>
              <a:path w="378459" h="352425">
                <a:moveTo>
                  <a:pt x="298615" y="0"/>
                </a:moveTo>
                <a:lnTo>
                  <a:pt x="189191" y="101790"/>
                </a:lnTo>
                <a:lnTo>
                  <a:pt x="79755" y="0"/>
                </a:lnTo>
                <a:lnTo>
                  <a:pt x="0" y="74180"/>
                </a:lnTo>
                <a:lnTo>
                  <a:pt x="109435" y="175971"/>
                </a:lnTo>
                <a:lnTo>
                  <a:pt x="12" y="277749"/>
                </a:lnTo>
                <a:lnTo>
                  <a:pt x="79755" y="351929"/>
                </a:lnTo>
                <a:lnTo>
                  <a:pt x="189179" y="250151"/>
                </a:lnTo>
                <a:lnTo>
                  <a:pt x="298615" y="351942"/>
                </a:lnTo>
                <a:lnTo>
                  <a:pt x="350786" y="303415"/>
                </a:lnTo>
                <a:lnTo>
                  <a:pt x="341883" y="295148"/>
                </a:lnTo>
                <a:lnTo>
                  <a:pt x="297700" y="336245"/>
                </a:lnTo>
                <a:lnTo>
                  <a:pt x="189179" y="235305"/>
                </a:lnTo>
                <a:lnTo>
                  <a:pt x="80670" y="336245"/>
                </a:lnTo>
                <a:lnTo>
                  <a:pt x="16878" y="276898"/>
                </a:lnTo>
                <a:lnTo>
                  <a:pt x="125387" y="175971"/>
                </a:lnTo>
                <a:lnTo>
                  <a:pt x="16865" y="75031"/>
                </a:lnTo>
                <a:lnTo>
                  <a:pt x="80670" y="15684"/>
                </a:lnTo>
                <a:lnTo>
                  <a:pt x="189191" y="116624"/>
                </a:lnTo>
                <a:lnTo>
                  <a:pt x="297700" y="15697"/>
                </a:lnTo>
                <a:lnTo>
                  <a:pt x="361492" y="75031"/>
                </a:lnTo>
                <a:lnTo>
                  <a:pt x="252983" y="175958"/>
                </a:lnTo>
                <a:lnTo>
                  <a:pt x="370433" y="285140"/>
                </a:lnTo>
                <a:lnTo>
                  <a:pt x="378383" y="277749"/>
                </a:lnTo>
                <a:lnTo>
                  <a:pt x="268935" y="175958"/>
                </a:lnTo>
                <a:lnTo>
                  <a:pt x="378371" y="74180"/>
                </a:lnTo>
                <a:lnTo>
                  <a:pt x="2986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13261581" y="1524000"/>
            <a:ext cx="2293609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000" b="1" spc="15" dirty="0">
                <a:latin typeface="Arial"/>
                <a:cs typeface="Arial"/>
              </a:rPr>
              <a:t>SKI-AFTALE 50.10 KOPI OG PRINT</a:t>
            </a:r>
            <a:endParaRPr lang="da-DK" sz="1000" dirty="0">
              <a:latin typeface="Arial"/>
              <a:cs typeface="Arial"/>
            </a:endParaRPr>
          </a:p>
        </p:txBody>
      </p:sp>
      <p:sp>
        <p:nvSpPr>
          <p:cNvPr id="66" name="object 66"/>
          <p:cNvSpPr txBox="1">
            <a:spLocks noGrp="1"/>
          </p:cNvSpPr>
          <p:nvPr>
            <p:ph type="ftr" sz="quarter" idx="5"/>
          </p:nvPr>
        </p:nvSpPr>
        <p:spPr>
          <a:xfrm>
            <a:off x="504230" y="8740287"/>
            <a:ext cx="433387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 err="1"/>
              <a:t>Visualiseringen</a:t>
            </a:r>
            <a:r>
              <a:rPr spc="-10" dirty="0"/>
              <a:t> </a:t>
            </a:r>
            <a:r>
              <a:rPr spc="-5" dirty="0" err="1"/>
              <a:t>uddybes</a:t>
            </a:r>
            <a:r>
              <a:rPr spc="-5" dirty="0"/>
              <a:t> </a:t>
            </a:r>
            <a:r>
              <a:rPr dirty="0"/>
              <a:t>i</a:t>
            </a:r>
            <a:r>
              <a:rPr spc="-5" dirty="0"/>
              <a:t> </a:t>
            </a:r>
            <a:r>
              <a:rPr lang="da-DK" spc="-5" dirty="0"/>
              <a:t>kunde</a:t>
            </a:r>
            <a:r>
              <a:rPr dirty="0" err="1"/>
              <a:t>vejledning</a:t>
            </a:r>
            <a:r>
              <a:rPr lang="da-DK" dirty="0"/>
              <a:t>en p</a:t>
            </a:r>
            <a:r>
              <a:rPr spc="-5" dirty="0"/>
              <a:t>å </a:t>
            </a:r>
            <a:r>
              <a:rPr dirty="0"/>
              <a:t>ski.dk.</a:t>
            </a:r>
          </a:p>
        </p:txBody>
      </p:sp>
      <p:sp>
        <p:nvSpPr>
          <p:cNvPr id="59" name="object 59"/>
          <p:cNvSpPr txBox="1"/>
          <p:nvPr/>
        </p:nvSpPr>
        <p:spPr>
          <a:xfrm>
            <a:off x="2508600" y="5365800"/>
            <a:ext cx="154686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400" spc="-5" dirty="0">
                <a:latin typeface="Arial"/>
                <a:cs typeface="Arial"/>
              </a:rPr>
              <a:t>Leverandøren</a:t>
            </a:r>
            <a:r>
              <a:rPr lang="da-DK" sz="1400" spc="-75" dirty="0">
                <a:latin typeface="Arial"/>
                <a:cs typeface="Arial"/>
              </a:rPr>
              <a:t> </a:t>
            </a:r>
            <a:r>
              <a:rPr lang="da-DK" sz="1400" dirty="0">
                <a:latin typeface="Arial"/>
                <a:cs typeface="Arial"/>
              </a:rPr>
              <a:t>skal:</a:t>
            </a:r>
          </a:p>
        </p:txBody>
      </p:sp>
      <p:sp>
        <p:nvSpPr>
          <p:cNvPr id="60" name="object 60"/>
          <p:cNvSpPr txBox="1"/>
          <p:nvPr/>
        </p:nvSpPr>
        <p:spPr>
          <a:xfrm>
            <a:off x="2523837" y="5624556"/>
            <a:ext cx="2407920" cy="1318501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241300" marR="408940" indent="-228600">
              <a:lnSpc>
                <a:spcPts val="1600"/>
              </a:lnSpc>
              <a:spcBef>
                <a:spcPts val="219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Straks informere dig og oplyse årsag</a:t>
            </a:r>
          </a:p>
          <a:p>
            <a:pPr marL="241300" marR="408940" indent="-228600">
              <a:lnSpc>
                <a:spcPts val="1600"/>
              </a:lnSpc>
              <a:spcBef>
                <a:spcPts val="219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Oplyse om forventet varighed</a:t>
            </a:r>
          </a:p>
          <a:p>
            <a:pPr marL="241300" marR="408940" indent="-228600">
              <a:lnSpc>
                <a:spcPts val="1600"/>
              </a:lnSpc>
              <a:spcBef>
                <a:spcPts val="219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Iværksætte tiltag. </a:t>
            </a:r>
          </a:p>
          <a:p>
            <a:pPr marL="241300" marR="408940" indent="-228600">
              <a:lnSpc>
                <a:spcPts val="1600"/>
              </a:lnSpc>
              <a:spcBef>
                <a:spcPts val="219"/>
              </a:spcBef>
              <a:buChar char="•"/>
              <a:tabLst>
                <a:tab pos="240665" algn="l"/>
                <a:tab pos="241300" algn="l"/>
              </a:tabLst>
            </a:pPr>
            <a:endParaRPr lang="da-DK" sz="1150" dirty="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173135" y="3609894"/>
            <a:ext cx="2712720" cy="6451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spc="-5" dirty="0">
                <a:latin typeface="Arial"/>
                <a:cs typeface="Arial"/>
              </a:rPr>
              <a:t>Leverandøren er </a:t>
            </a:r>
            <a:r>
              <a:rPr lang="da-DK" sz="1400" dirty="0">
                <a:latin typeface="Arial"/>
                <a:cs typeface="Arial"/>
              </a:rPr>
              <a:t>forsinket med</a:t>
            </a:r>
            <a:r>
              <a:rPr lang="da-DK" sz="1400" spc="5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hele eller dele af </a:t>
            </a:r>
            <a:r>
              <a:rPr lang="da-DK" sz="1400" dirty="0">
                <a:latin typeface="Arial"/>
                <a:cs typeface="Arial"/>
              </a:rPr>
              <a:t>sin </a:t>
            </a:r>
            <a:r>
              <a:rPr lang="da-DK" sz="1400" spc="-5" dirty="0">
                <a:latin typeface="Arial"/>
                <a:cs typeface="Arial"/>
              </a:rPr>
              <a:t>levering, eller </a:t>
            </a:r>
            <a:r>
              <a:rPr lang="da-DK" sz="1400" spc="-375" dirty="0">
                <a:latin typeface="Arial"/>
                <a:cs typeface="Arial"/>
              </a:rPr>
              <a:t> </a:t>
            </a:r>
            <a:r>
              <a:rPr lang="da-DK" sz="1400" dirty="0">
                <a:latin typeface="Arial"/>
                <a:cs typeface="Arial"/>
              </a:rPr>
              <a:t>varer</a:t>
            </a:r>
            <a:r>
              <a:rPr lang="da-DK" sz="1400" spc="-5" dirty="0">
                <a:latin typeface="Arial"/>
                <a:cs typeface="Arial"/>
              </a:rPr>
              <a:t> er</a:t>
            </a:r>
            <a:r>
              <a:rPr lang="da-DK" sz="1400" spc="-10" dirty="0">
                <a:latin typeface="Arial"/>
                <a:cs typeface="Arial"/>
              </a:rPr>
              <a:t> </a:t>
            </a:r>
            <a:r>
              <a:rPr lang="da-DK" sz="1400" dirty="0">
                <a:latin typeface="Arial"/>
                <a:cs typeface="Arial"/>
              </a:rPr>
              <a:t>i</a:t>
            </a:r>
            <a:r>
              <a:rPr lang="da-DK" sz="1400" spc="-10" dirty="0">
                <a:latin typeface="Arial"/>
                <a:cs typeface="Arial"/>
              </a:rPr>
              <a:t> </a:t>
            </a:r>
            <a:r>
              <a:rPr lang="da-DK" sz="1400" dirty="0">
                <a:latin typeface="Arial"/>
                <a:cs typeface="Arial"/>
              </a:rPr>
              <a:t>restordre.</a:t>
            </a:r>
          </a:p>
        </p:txBody>
      </p:sp>
      <p:sp>
        <p:nvSpPr>
          <p:cNvPr id="62" name="object 62"/>
          <p:cNvSpPr txBox="1"/>
          <p:nvPr/>
        </p:nvSpPr>
        <p:spPr>
          <a:xfrm>
            <a:off x="5637901" y="3177133"/>
            <a:ext cx="1095375" cy="73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6700"/>
              </a:lnSpc>
              <a:spcBef>
                <a:spcPts val="100"/>
              </a:spcBef>
            </a:pPr>
            <a:r>
              <a:rPr sz="1000" b="1" spc="20" dirty="0">
                <a:solidFill>
                  <a:srgbClr val="FFFFFF"/>
                </a:solidFill>
                <a:latin typeface="Arial"/>
                <a:cs typeface="Arial"/>
              </a:rPr>
              <a:t>VIL</a:t>
            </a:r>
            <a:r>
              <a:rPr sz="10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DU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FFFFFF"/>
                </a:solidFill>
                <a:latin typeface="Arial"/>
                <a:cs typeface="Arial"/>
              </a:rPr>
              <a:t>OPHÆVE </a:t>
            </a:r>
            <a:r>
              <a:rPr sz="1000" b="1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FFFFFF"/>
                </a:solidFill>
                <a:latin typeface="Arial"/>
                <a:cs typeface="Arial"/>
              </a:rPr>
              <a:t>ELLER</a:t>
            </a:r>
            <a:endParaRPr sz="1000" dirty="0">
              <a:latin typeface="Arial"/>
              <a:cs typeface="Arial"/>
            </a:endParaRPr>
          </a:p>
          <a:p>
            <a:pPr marL="142875" marR="135255" algn="ctr">
              <a:lnSpc>
                <a:spcPct val="116700"/>
              </a:lnSpc>
            </a:pP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000" b="1" spc="30" dirty="0">
                <a:solidFill>
                  <a:srgbClr val="FFFFFF"/>
                </a:solidFill>
                <a:latin typeface="Arial"/>
                <a:cs typeface="Arial"/>
              </a:rPr>
              <a:t>ASTHOLDE  </a:t>
            </a:r>
            <a:r>
              <a:rPr sz="1000" b="1" spc="20" dirty="0">
                <a:solidFill>
                  <a:srgbClr val="FFFFFF"/>
                </a:solidFill>
                <a:latin typeface="Arial"/>
                <a:cs typeface="Arial"/>
              </a:rPr>
              <a:t>KØBET?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8413318" y="2768718"/>
            <a:ext cx="2818161" cy="14875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Ophæve</a:t>
            </a:r>
            <a:r>
              <a:rPr lang="da-DK" sz="1400" b="1" spc="-50" dirty="0">
                <a:latin typeface="Arial"/>
                <a:cs typeface="Arial"/>
              </a:rPr>
              <a:t> </a:t>
            </a:r>
            <a:r>
              <a:rPr lang="da-DK" sz="1400" b="1" spc="-5" dirty="0">
                <a:latin typeface="Arial"/>
                <a:cs typeface="Arial"/>
              </a:rPr>
              <a:t>købet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Medmindre manglen er uvæsentlig, kan du ophæve købet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Angår manglen alene en del af købet, er du berettiget til at ophæve den mangelfulde del af købet. 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endParaRPr lang="da-DK" sz="1400" dirty="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737940" y="8124335"/>
            <a:ext cx="26479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30">
                <a:latin typeface="Arial"/>
                <a:cs typeface="Arial"/>
              </a:rPr>
              <a:t>DIG</a:t>
            </a:r>
            <a:endParaRPr sz="10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2510831" y="8114567"/>
            <a:ext cx="95948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35">
                <a:latin typeface="Arial"/>
                <a:cs typeface="Arial"/>
              </a:rPr>
              <a:t>LEVERANDØR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F7CB874CB670647A9C2459B2B96B5AF" ma:contentTypeVersion="17" ma:contentTypeDescription="Opret et nyt dokument." ma:contentTypeScope="" ma:versionID="2f0832a7834e97ae2065bb92ca914990">
  <xsd:schema xmlns:xsd="http://www.w3.org/2001/XMLSchema" xmlns:xs="http://www.w3.org/2001/XMLSchema" xmlns:p="http://schemas.microsoft.com/office/2006/metadata/properties" xmlns:ns2="0e42ee27-9792-46c9-92b0-e2b81c61b507" xmlns:ns3="11514c04-27f5-4d67-9eca-eccf165d74f6" targetNamespace="http://schemas.microsoft.com/office/2006/metadata/properties" ma:root="true" ma:fieldsID="6992b5b4efda91e80d585dca69a2659f" ns2:_="" ns3:_="">
    <xsd:import namespace="0e42ee27-9792-46c9-92b0-e2b81c61b507"/>
    <xsd:import namespace="11514c04-27f5-4d67-9eca-eccf165d7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42ee27-9792-46c9-92b0-e2b81c61b5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86b9d16c-b87d-4af0-81a1-0320b4ec85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514c04-27f5-4d67-9eca-eccf165d74f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2c425cc-96c7-4cd2-a63c-665a00670d35}" ma:internalName="TaxCatchAll" ma:showField="CatchAllData" ma:web="11514c04-27f5-4d67-9eca-eccf165d74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1514c04-27f5-4d67-9eca-eccf165d74f6" xsi:nil="true"/>
    <lcf76f155ced4ddcb4097134ff3c332f xmlns="0e42ee27-9792-46c9-92b0-e2b81c61b507">
      <Terms xmlns="http://schemas.microsoft.com/office/infopath/2007/PartnerControls"/>
    </lcf76f155ced4ddcb4097134ff3c332f>
    <SharedWithUsers xmlns="11514c04-27f5-4d67-9eca-eccf165d74f6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19283759-B039-401F-A9EC-3198CD4EF1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E564F4-4DAC-4671-B872-E177C38137D0}"/>
</file>

<file path=customXml/itemProps3.xml><?xml version="1.0" encoding="utf-8"?>
<ds:datastoreItem xmlns:ds="http://schemas.openxmlformats.org/officeDocument/2006/customXml" ds:itemID="{F1646631-31D0-4D25-BDC6-E3CEFCBBB603}">
  <ds:schemaRefs>
    <ds:schemaRef ds:uri="416500f7-1b94-4b62-8b46-7b3f3601a2af"/>
    <ds:schemaRef ds:uri="9dda0a00-389c-479f-884c-fedce5afaca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77e34123-9af6-40dc-b27e-09aea03a3560"/>
    <ds:schemaRef ds:uri="fafbf760-5663-437a-96f4-9c78fae4ef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1617</TotalTime>
  <Words>596</Words>
  <Application>Microsoft Office PowerPoint</Application>
  <PresentationFormat>Brugerdefineret</PresentationFormat>
  <Paragraphs>75</Paragraphs>
  <Slides>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Arial</vt:lpstr>
      <vt:lpstr>Calibri</vt:lpstr>
      <vt:lpstr>Courier New</vt:lpstr>
      <vt:lpstr>Symbol</vt:lpstr>
      <vt:lpstr>Times New Roman</vt:lpstr>
      <vt:lpstr>Office Theme</vt:lpstr>
      <vt:lpstr>50.10 Kopi og print: Bestilling og levering</vt:lpstr>
      <vt:lpstr>50.10 Kopi og print: Modtagelse og installering</vt:lpstr>
      <vt:lpstr>50.10 Kopi og print: Forsinkelse og bod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Bestilling og levering</dc:title>
  <dc:creator>Mikkel Mandrup</dc:creator>
  <cp:lastModifiedBy>Maja Stürup</cp:lastModifiedBy>
  <cp:revision>12</cp:revision>
  <dcterms:created xsi:type="dcterms:W3CDTF">2021-09-17T08:38:54Z</dcterms:created>
  <dcterms:modified xsi:type="dcterms:W3CDTF">2023-08-10T13:43:24Z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2021-09-17T00:00:00Z</vt:filetime>
  </property>
  <property fmtid="{D5CDD505-2E9C-101B-9397-08002B2CF9AE}" pid="3" name="Creator">
    <vt:lpwstr>Adobe InDesign 16.0 (Windows)</vt:lpwstr>
  </property>
  <property fmtid="{D5CDD505-2E9C-101B-9397-08002B2CF9AE}" pid="4" name="LastSaved">
    <vt:filetime>2021-09-17T00:00:00Z</vt:filetime>
  </property>
  <property fmtid="{D5CDD505-2E9C-101B-9397-08002B2CF9AE}" pid="5" name="ContentTypeId">
    <vt:lpwstr>0x0101002AEF97E4CF57C54390EF35C0E8B66AC7</vt:lpwstr>
  </property>
  <property fmtid="{D5CDD505-2E9C-101B-9397-08002B2CF9AE}" pid="6" name="MediaServiceImageTags">
    <vt:lpwstr/>
  </property>
  <property fmtid="{D5CDD505-2E9C-101B-9397-08002B2CF9AE}" pid="7" name="Order">
    <vt:r8>190500</vt:r8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TriggerFlowInfo">
    <vt:lpwstr/>
  </property>
</Properties>
</file>