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4"/>
    <p:sldMasterId id="2147483888" r:id="rId5"/>
  </p:sldMasterIdLst>
  <p:notesMasterIdLst>
    <p:notesMasterId r:id="rId10"/>
  </p:notesMasterIdLst>
  <p:handoutMasterIdLst>
    <p:handoutMasterId r:id="rId11"/>
  </p:handoutMasterIdLst>
  <p:sldIdLst>
    <p:sldId id="2014" r:id="rId6"/>
    <p:sldId id="2017" r:id="rId7"/>
    <p:sldId id="2018" r:id="rId8"/>
    <p:sldId id="259" r:id="rId9"/>
  </p:sldIdLst>
  <p:sldSz cx="12192000" cy="6858000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5" pos="5042" userDrawn="1">
          <p15:clr>
            <a:srgbClr val="A4A3A4"/>
          </p15:clr>
        </p15:guide>
        <p15:guide id="6" pos="26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øren Lyngvig - Implement Consulting Group" initials="SL-ICG" lastIdx="2" clrIdx="0">
    <p:extLst>
      <p:ext uri="{19B8F6BF-5375-455C-9EA6-DF929625EA0E}">
        <p15:presenceInfo xmlns:p15="http://schemas.microsoft.com/office/powerpoint/2012/main" userId="S::slyn@implement.dk::22855eca-83dd-43db-b80f-de1fc656d963" providerId="AD"/>
      </p:ext>
    </p:extLst>
  </p:cmAuthor>
  <p:cmAuthor id="2" name="Alexander Strøm - Implement Consulting Group" initials="AS-ICG" lastIdx="1" clrIdx="1">
    <p:extLst>
      <p:ext uri="{19B8F6BF-5375-455C-9EA6-DF929625EA0E}">
        <p15:presenceInfo xmlns:p15="http://schemas.microsoft.com/office/powerpoint/2012/main" userId="S::alst@implement.dk::4abecf84-70de-4d7a-976e-41d0b4a63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64"/>
    <a:srgbClr val="FFFF00"/>
    <a:srgbClr val="FFFFFF"/>
    <a:srgbClr val="FBF2D0"/>
    <a:srgbClr val="F2F2F2"/>
    <a:srgbClr val="F9DAE4"/>
    <a:srgbClr val="C7AFB7"/>
    <a:srgbClr val="E1F3EF"/>
    <a:srgbClr val="C3E7DE"/>
    <a:srgbClr val="63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1AD11-C530-4B63-AA1F-E11E80E83DE4}" v="1" dt="2020-01-29T13:41:07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684" autoAdjust="0"/>
  </p:normalViewPr>
  <p:slideViewPr>
    <p:cSldViewPr snapToGrid="0">
      <p:cViewPr varScale="1">
        <p:scale>
          <a:sx n="115" d="100"/>
          <a:sy n="115" d="100"/>
        </p:scale>
        <p:origin x="840" y="96"/>
      </p:cViewPr>
      <p:guideLst>
        <p:guide orient="horz" pos="2160"/>
        <p:guide pos="529"/>
        <p:guide pos="7151"/>
        <p:guide pos="504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267-1668-4CBE-80E5-CD214AF7CEC3}" type="datetimeFigureOut">
              <a:rPr lang="da-DK" smtClean="0"/>
              <a:t>27-07-2020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43018-0C40-4463-BEBE-8BCE173B98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44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A9F63-3E49-4926-8EE2-6598B3646356}" type="datetimeFigureOut">
              <a:rPr lang="da-DK" smtClean="0"/>
              <a:t>27-07-2020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B2105-5A13-4FCD-83AF-085E92887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28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B2105-5A13-4FCD-83AF-085E9288744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02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>
            <a:off x="0" y="954000"/>
            <a:ext cx="121920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AAA9A7"/>
              </a:solidFill>
            </a:endParaRPr>
          </a:p>
        </p:txBody>
      </p:sp>
      <p:sp>
        <p:nvSpPr>
          <p:cNvPr id="8" name="Rectangle 19"/>
          <p:cNvSpPr/>
          <p:nvPr userDrawn="1"/>
        </p:nvSpPr>
        <p:spPr>
          <a:xfrm>
            <a:off x="504988" y="2667000"/>
            <a:ext cx="6962612" cy="2743200"/>
          </a:xfrm>
          <a:prstGeom prst="rect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" name="Rectangle 14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DC3C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74" y="4276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9F74B8-8208-45AB-8677-0E9A1765C8B9}" type="datetime2">
              <a:rPr lang="da-DK" smtClean="0"/>
              <a:pPr/>
              <a:t>27. juli 2020</a:t>
            </a:fld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4" y="2828926"/>
            <a:ext cx="6572251" cy="1351916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4374" y="4791076"/>
            <a:ext cx="492442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/>
              <a:t>Navn</a:t>
            </a:r>
            <a:endParaRPr lang="da-DK" b="1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3" y="5022211"/>
            <a:ext cx="4924426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/>
              <a:t>Titel, Afdeling</a:t>
            </a:r>
            <a:endParaRPr lang="da-DK" b="1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89" y="150051"/>
            <a:ext cx="1662561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6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1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Vælg indholdstype</a:t>
            </a:r>
          </a:p>
        </p:txBody>
      </p:sp>
    </p:spTree>
    <p:extLst>
      <p:ext uri="{BB962C8B-B14F-4D97-AF65-F5344CB8AC3E}">
        <p14:creationId xmlns:p14="http://schemas.microsoft.com/office/powerpoint/2010/main" val="12644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220" y="4861414"/>
            <a:ext cx="492442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/>
              <a:t>Navn</a:t>
            </a:r>
            <a:endParaRPr lang="da-DK" b="1"/>
          </a:p>
        </p:txBody>
      </p:sp>
      <p:sp>
        <p:nvSpPr>
          <p:cNvPr id="8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19" y="5092549"/>
            <a:ext cx="4924426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/>
              <a:t>Titel, Afdeling</a:t>
            </a:r>
            <a:endParaRPr lang="da-DK" b="1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2160218" y="1549400"/>
            <a:ext cx="7569936" cy="32019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/>
              <a:t>Citat</a:t>
            </a:r>
          </a:p>
        </p:txBody>
      </p:sp>
      <p:sp>
        <p:nvSpPr>
          <p:cNvPr id="9" name="Oval 7"/>
          <p:cNvSpPr/>
          <p:nvPr userDrawn="1"/>
        </p:nvSpPr>
        <p:spPr>
          <a:xfrm>
            <a:off x="945848" y="1228468"/>
            <a:ext cx="990600" cy="990600"/>
          </a:xfrm>
          <a:prstGeom prst="ellipse">
            <a:avLst/>
          </a:prstGeom>
          <a:solidFill>
            <a:srgbClr val="D4D7D9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icture 6" descr="Quotatio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8" y="1380868"/>
            <a:ext cx="76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8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Box 22"/>
          <p:cNvSpPr txBox="1"/>
          <p:nvPr userDrawn="1"/>
        </p:nvSpPr>
        <p:spPr>
          <a:xfrm>
            <a:off x="66040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cxnSp>
        <p:nvCxnSpPr>
          <p:cNvPr id="12" name="Straight Connector 33"/>
          <p:cNvCxnSpPr/>
          <p:nvPr userDrawn="1"/>
        </p:nvCxnSpPr>
        <p:spPr>
          <a:xfrm>
            <a:off x="6097107" y="1464309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indhold 13"/>
          <p:cNvSpPr>
            <a:spLocks noGrp="1"/>
          </p:cNvSpPr>
          <p:nvPr>
            <p:ph sz="quarter" idx="11" hasCustomPrompt="1"/>
          </p:nvPr>
        </p:nvSpPr>
        <p:spPr>
          <a:xfrm>
            <a:off x="838200" y="1464308"/>
            <a:ext cx="4860000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96624" y="1464308"/>
            <a:ext cx="4860000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132137"/>
            <a:ext cx="4860000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7594" y="3487702"/>
            <a:ext cx="4860000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5" name="Pladsholder til tekst 21"/>
          <p:cNvSpPr>
            <a:spLocks noGrp="1"/>
          </p:cNvSpPr>
          <p:nvPr>
            <p:ph type="body" sz="quarter" idx="16" hasCustomPrompt="1"/>
          </p:nvPr>
        </p:nvSpPr>
        <p:spPr>
          <a:xfrm>
            <a:off x="6496623" y="3132138"/>
            <a:ext cx="4860000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Pladsholder til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6496015" y="3487703"/>
            <a:ext cx="4860000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467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Box 22"/>
          <p:cNvSpPr txBox="1"/>
          <p:nvPr userDrawn="1"/>
        </p:nvSpPr>
        <p:spPr>
          <a:xfrm>
            <a:off x="66040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cxnSp>
        <p:nvCxnSpPr>
          <p:cNvPr id="9" name="Straight Connector 30"/>
          <p:cNvCxnSpPr/>
          <p:nvPr userDrawn="1"/>
        </p:nvCxnSpPr>
        <p:spPr>
          <a:xfrm>
            <a:off x="7823200" y="1464310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3"/>
          <p:cNvCxnSpPr/>
          <p:nvPr userDrawn="1"/>
        </p:nvCxnSpPr>
        <p:spPr>
          <a:xfrm>
            <a:off x="4445000" y="1464310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indhold 13"/>
          <p:cNvSpPr>
            <a:spLocks noGrp="1"/>
          </p:cNvSpPr>
          <p:nvPr>
            <p:ph sz="quarter" idx="11" hasCustomPrompt="1"/>
          </p:nvPr>
        </p:nvSpPr>
        <p:spPr>
          <a:xfrm>
            <a:off x="1278544" y="1464309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2" hasCustomPrompt="1"/>
          </p:nvPr>
        </p:nvSpPr>
        <p:spPr>
          <a:xfrm>
            <a:off x="8039692" y="1464307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4682145" y="1464308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 hasCustomPrompt="1"/>
          </p:nvPr>
        </p:nvSpPr>
        <p:spPr>
          <a:xfrm>
            <a:off x="1278544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77938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5" name="Pladsholder til tekst 21"/>
          <p:cNvSpPr>
            <a:spLocks noGrp="1"/>
          </p:cNvSpPr>
          <p:nvPr>
            <p:ph type="body" sz="quarter" idx="16" hasCustomPrompt="1"/>
          </p:nvPr>
        </p:nvSpPr>
        <p:spPr>
          <a:xfrm>
            <a:off x="4682144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Pladsholder til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4681538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7" name="Pladsholder til tekst 21"/>
          <p:cNvSpPr>
            <a:spLocks noGrp="1"/>
          </p:cNvSpPr>
          <p:nvPr>
            <p:ph type="body" sz="quarter" idx="18" hasCustomPrompt="1"/>
          </p:nvPr>
        </p:nvSpPr>
        <p:spPr>
          <a:xfrm>
            <a:off x="8039691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8" name="Pladsholder til tekst 23"/>
          <p:cNvSpPr>
            <a:spLocks noGrp="1"/>
          </p:cNvSpPr>
          <p:nvPr>
            <p:ph type="body" sz="quarter" idx="19" hasCustomPrompt="1"/>
          </p:nvPr>
        </p:nvSpPr>
        <p:spPr>
          <a:xfrm>
            <a:off x="8039085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9986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831456" y="1458223"/>
            <a:ext cx="480786" cy="480786"/>
            <a:chOff x="687614" y="1587499"/>
            <a:chExt cx="480786" cy="480786"/>
          </a:xfrm>
        </p:grpSpPr>
        <p:sp>
          <p:nvSpPr>
            <p:cNvPr id="4" name="Oval 19"/>
            <p:cNvSpPr/>
            <p:nvPr userDrawn="1"/>
          </p:nvSpPr>
          <p:spPr>
            <a:xfrm flipV="1">
              <a:off x="687614" y="1587499"/>
              <a:ext cx="480786" cy="4807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5" name="Picture 20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7521" y="1698638"/>
              <a:ext cx="410348" cy="267866"/>
            </a:xfrm>
            <a:prstGeom prst="rect">
              <a:avLst/>
            </a:prstGeom>
          </p:spPr>
        </p:pic>
      </p:grpSp>
      <p:sp>
        <p:nvSpPr>
          <p:cNvPr id="7" name="Rectangle 2"/>
          <p:cNvSpPr/>
          <p:nvPr userDrawn="1"/>
        </p:nvSpPr>
        <p:spPr>
          <a:xfrm>
            <a:off x="6700157" y="1296000"/>
            <a:ext cx="4653643" cy="46152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58893" y="1519934"/>
            <a:ext cx="4813827" cy="37900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Overskift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8893" y="1903445"/>
            <a:ext cx="4813827" cy="40077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Brødtekst</a:t>
            </a:r>
          </a:p>
        </p:txBody>
      </p:sp>
      <p:sp>
        <p:nvSpPr>
          <p:cNvPr id="14" name="Pladsholder til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41976" y="1519935"/>
            <a:ext cx="4161453" cy="357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/>
              <a:t>Overskift</a:t>
            </a:r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41976" y="1903446"/>
            <a:ext cx="4161453" cy="37788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46881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50187" y="1815549"/>
            <a:ext cx="4320000" cy="36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 hasCustomPrompt="1"/>
          </p:nvPr>
        </p:nvSpPr>
        <p:spPr>
          <a:xfrm>
            <a:off x="7033800" y="1809972"/>
            <a:ext cx="4320000" cy="36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5716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50187" y="1815549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838200" y="4010572"/>
            <a:ext cx="389015" cy="389015"/>
            <a:chOff x="7214376" y="1860545"/>
            <a:chExt cx="389015" cy="389015"/>
          </a:xfrm>
        </p:grpSpPr>
        <p:sp>
          <p:nvSpPr>
            <p:cNvPr id="1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1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50187" y="4010577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2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50187" y="4292147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 hasCustomPrompt="1"/>
          </p:nvPr>
        </p:nvSpPr>
        <p:spPr>
          <a:xfrm>
            <a:off x="7033800" y="1809972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33" name="Gruppe 32"/>
          <p:cNvGrpSpPr/>
          <p:nvPr userDrawn="1"/>
        </p:nvGrpSpPr>
        <p:grpSpPr>
          <a:xfrm>
            <a:off x="6521813" y="4004995"/>
            <a:ext cx="389015" cy="389015"/>
            <a:chOff x="7214376" y="1860545"/>
            <a:chExt cx="389015" cy="389015"/>
          </a:xfrm>
        </p:grpSpPr>
        <p:sp>
          <p:nvSpPr>
            <p:cNvPr id="3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6" name="Pladsholder til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033800" y="4005000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37" name="Pladsholder til tekst 15"/>
          <p:cNvSpPr>
            <a:spLocks noGrp="1"/>
          </p:cNvSpPr>
          <p:nvPr>
            <p:ph type="body" sz="quarter" idx="20" hasCustomPrompt="1"/>
          </p:nvPr>
        </p:nvSpPr>
        <p:spPr>
          <a:xfrm>
            <a:off x="7033800" y="4286570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5674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50187" y="181554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838200" y="3021524"/>
            <a:ext cx="389015" cy="389015"/>
            <a:chOff x="7214376" y="1860545"/>
            <a:chExt cx="389015" cy="389015"/>
          </a:xfrm>
        </p:grpSpPr>
        <p:sp>
          <p:nvSpPr>
            <p:cNvPr id="1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1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50187" y="302152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2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50187" y="330309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838200" y="4509074"/>
            <a:ext cx="389015" cy="389015"/>
            <a:chOff x="7214376" y="1860545"/>
            <a:chExt cx="389015" cy="389015"/>
          </a:xfrm>
        </p:grpSpPr>
        <p:sp>
          <p:nvSpPr>
            <p:cNvPr id="2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6" name="Pladsholder til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350187" y="45090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27" name="Pladsholder til tekst 15"/>
          <p:cNvSpPr>
            <a:spLocks noGrp="1"/>
          </p:cNvSpPr>
          <p:nvPr>
            <p:ph type="body" sz="quarter" idx="16" hasCustomPrompt="1"/>
          </p:nvPr>
        </p:nvSpPr>
        <p:spPr>
          <a:xfrm>
            <a:off x="1350187" y="479064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 hasCustomPrompt="1"/>
          </p:nvPr>
        </p:nvSpPr>
        <p:spPr>
          <a:xfrm>
            <a:off x="7033800" y="180997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33" name="Gruppe 32"/>
          <p:cNvGrpSpPr/>
          <p:nvPr userDrawn="1"/>
        </p:nvGrpSpPr>
        <p:grpSpPr>
          <a:xfrm>
            <a:off x="6521813" y="3015947"/>
            <a:ext cx="389015" cy="389015"/>
            <a:chOff x="7214376" y="1860545"/>
            <a:chExt cx="389015" cy="389015"/>
          </a:xfrm>
        </p:grpSpPr>
        <p:sp>
          <p:nvSpPr>
            <p:cNvPr id="3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6" name="Pladsholder til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033800" y="301595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37" name="Pladsholder til tekst 15"/>
          <p:cNvSpPr>
            <a:spLocks noGrp="1"/>
          </p:cNvSpPr>
          <p:nvPr>
            <p:ph type="body" sz="quarter" idx="20" hasCustomPrompt="1"/>
          </p:nvPr>
        </p:nvSpPr>
        <p:spPr>
          <a:xfrm>
            <a:off x="7033800" y="329752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6521813" y="4503497"/>
            <a:ext cx="389015" cy="389015"/>
            <a:chOff x="7214376" y="1860545"/>
            <a:chExt cx="389015" cy="389015"/>
          </a:xfrm>
        </p:grpSpPr>
        <p:sp>
          <p:nvSpPr>
            <p:cNvPr id="3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41" name="Pladsholder til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7033800" y="45035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42" name="Pladsholder til tekst 15"/>
          <p:cNvSpPr>
            <a:spLocks noGrp="1"/>
          </p:cNvSpPr>
          <p:nvPr>
            <p:ph type="body" sz="quarter" idx="22" hasCustomPrompt="1"/>
          </p:nvPr>
        </p:nvSpPr>
        <p:spPr>
          <a:xfrm>
            <a:off x="7033800" y="478507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53280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08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22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953999"/>
            <a:ext cx="12192000" cy="50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Rectangle 2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7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4A51"/>
              </a:solidFill>
            </a:endParaRPr>
          </a:p>
        </p:txBody>
      </p:sp>
      <p:sp>
        <p:nvSpPr>
          <p:cNvPr id="11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2325600"/>
            <a:ext cx="4791600" cy="3085200"/>
          </a:xfrm>
          <a:solidFill>
            <a:srgbClr val="FFFFFF">
              <a:alpha val="86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4483" y="2446179"/>
            <a:ext cx="4516017" cy="18056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Rectangle 17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DC3C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4482" y="43778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D34EAC-AF2D-4A0D-88E6-3D7398F82CA6}" type="datetime2">
              <a:rPr lang="da-DK" smtClean="0"/>
              <a:pPr/>
              <a:t>27. juli 2020</a:t>
            </a:fld>
            <a:endParaRPr lang="da-DK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634484" y="4840447"/>
            <a:ext cx="451601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/>
              <a:t>Navn</a:t>
            </a:r>
            <a:endParaRPr lang="da-DK" b="1"/>
          </a:p>
        </p:txBody>
      </p:sp>
      <p:sp>
        <p:nvSpPr>
          <p:cNvPr id="24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634482" y="5071582"/>
            <a:ext cx="4516017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/>
              <a:t>Titel, Afdeling</a:t>
            </a:r>
            <a:endParaRPr lang="da-DK" b="1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89" y="150051"/>
            <a:ext cx="1662561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20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70922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8300" y="4888279"/>
            <a:ext cx="2009321" cy="1487121"/>
            <a:chOff x="9258300" y="4888279"/>
            <a:chExt cx="2009321" cy="1487121"/>
          </a:xfrm>
        </p:grpSpPr>
        <p:sp>
          <p:nvSpPr>
            <p:cNvPr id="5" name="Oval 14"/>
            <p:cNvSpPr/>
            <p:nvPr userDrawn="1"/>
          </p:nvSpPr>
          <p:spPr>
            <a:xfrm>
              <a:off x="9258300" y="4889500"/>
              <a:ext cx="14859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5" name="Picture 24" descr="ikon_powerbook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000" y="4888279"/>
              <a:ext cx="1208286" cy="1169621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 userDrawn="1"/>
          </p:nvSpPr>
          <p:spPr>
            <a:xfrm>
              <a:off x="9407658" y="5822462"/>
              <a:ext cx="1859963" cy="5417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a-DK" noProof="1">
                  <a:solidFill>
                    <a:schemeClr val="bg1"/>
                  </a:solidFill>
                  <a:latin typeface="Calibri"/>
                  <a:ea typeface="Adobe Fan Heiti Std B" panose="020B0700000000000000" pitchFamily="34" charset="-128"/>
                  <a:cs typeface="Calibri"/>
                </a:rPr>
                <a:t>Besøg ski.dk</a:t>
              </a:r>
            </a:p>
          </p:txBody>
        </p:sp>
      </p:grpSp>
      <p:sp>
        <p:nvSpPr>
          <p:cNvPr id="19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2950"/>
            <a:ext cx="3060000" cy="252000"/>
          </a:xfrm>
        </p:spPr>
        <p:txBody>
          <a:bodyPr lIns="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0125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21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34132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Email</a:t>
            </a:r>
          </a:p>
        </p:txBody>
      </p:sp>
      <p:sp>
        <p:nvSpPr>
          <p:cNvPr id="22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67470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Telefon</a:t>
            </a:r>
          </a:p>
        </p:txBody>
      </p:sp>
      <p:sp>
        <p:nvSpPr>
          <p:cNvPr id="27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037900" y="4562720"/>
            <a:ext cx="3060000" cy="252000"/>
          </a:xfrm>
        </p:spPr>
        <p:txBody>
          <a:bodyPr lIns="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037900" y="4819895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29" name="Pladsholder til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037900" y="5043902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Email</a:t>
            </a:r>
          </a:p>
        </p:txBody>
      </p:sp>
      <p:sp>
        <p:nvSpPr>
          <p:cNvPr id="30" name="Pladsholder til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4037900" y="5277240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Telefon</a:t>
            </a:r>
          </a:p>
        </p:txBody>
      </p:sp>
      <p:sp>
        <p:nvSpPr>
          <p:cNvPr id="31" name="Pladsholder til billede 6"/>
          <p:cNvSpPr>
            <a:spLocks noGrp="1"/>
          </p:cNvSpPr>
          <p:nvPr>
            <p:ph type="pic" sz="quarter" idx="19" hasCustomPrompt="1"/>
          </p:nvPr>
        </p:nvSpPr>
        <p:spPr>
          <a:xfrm>
            <a:off x="838200" y="2946099"/>
            <a:ext cx="3060000" cy="1486201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2" name="Pladsholder til billede 6"/>
          <p:cNvSpPr>
            <a:spLocks noGrp="1"/>
          </p:cNvSpPr>
          <p:nvPr>
            <p:ph type="pic" sz="quarter" idx="20" hasCustomPrompt="1"/>
          </p:nvPr>
        </p:nvSpPr>
        <p:spPr>
          <a:xfrm>
            <a:off x="4037900" y="2946099"/>
            <a:ext cx="3060000" cy="1486201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5303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>
            <a:off x="0" y="954000"/>
            <a:ext cx="121920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8" name="Rectangle 19"/>
          <p:cNvSpPr/>
          <p:nvPr userDrawn="1"/>
        </p:nvSpPr>
        <p:spPr>
          <a:xfrm>
            <a:off x="504988" y="2667000"/>
            <a:ext cx="6962612" cy="2743200"/>
          </a:xfrm>
          <a:prstGeom prst="rect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" name="Rectangle 14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74" y="4276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9F74B8-8208-45AB-8677-0E9A1765C8B9}" type="datetime2">
              <a:rPr lang="da-DK" smtClean="0"/>
              <a:pPr/>
              <a:t>27. juli 2020</a:t>
            </a:fld>
            <a:endParaRPr lang="en-US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714374" y="2828926"/>
            <a:ext cx="6572251" cy="1351916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4374" y="4791076"/>
            <a:ext cx="492442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714373" y="5022211"/>
            <a:ext cx="4924426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89" y="150051"/>
            <a:ext cx="1662561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2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0"/>
          </p:nvPr>
        </p:nvSpPr>
        <p:spPr>
          <a:xfrm>
            <a:off x="0" y="953999"/>
            <a:ext cx="12192000" cy="50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Rectangle 2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7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51"/>
              </a:solidFill>
            </a:endParaRPr>
          </a:p>
        </p:txBody>
      </p:sp>
      <p:sp>
        <p:nvSpPr>
          <p:cNvPr id="11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2325600"/>
            <a:ext cx="4791600" cy="3085200"/>
          </a:xfrm>
          <a:solidFill>
            <a:srgbClr val="FFFFFF">
              <a:alpha val="86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4483" y="2446179"/>
            <a:ext cx="4516017" cy="18056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7" name="Rectangle 17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4482" y="43778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D34EAC-AF2D-4A0D-88E6-3D7398F82CA6}" type="datetime2">
              <a:rPr lang="da-DK" smtClean="0"/>
              <a:pPr/>
              <a:t>27. juli 2020</a:t>
            </a:fld>
            <a:endParaRPr lang="en-US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634484" y="4840447"/>
            <a:ext cx="451601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24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634482" y="5071582"/>
            <a:ext cx="4516017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89" y="150051"/>
            <a:ext cx="1662561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32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2643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7708"/>
            <a:ext cx="3609975" cy="252000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1833"/>
            <a:ext cx="3609975" cy="252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7" y="4887847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2000" cy="49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2643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8533"/>
            <a:ext cx="3609975" cy="252000"/>
          </a:xfrm>
        </p:spPr>
        <p:txBody>
          <a:bodyPr anchor="t"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0125"/>
            <a:ext cx="3609975" cy="252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8300" y="4889500"/>
            <a:ext cx="1485900" cy="1485900"/>
            <a:chOff x="9258300" y="4889500"/>
            <a:chExt cx="1485900" cy="1485900"/>
          </a:xfrm>
        </p:grpSpPr>
        <p:sp>
          <p:nvSpPr>
            <p:cNvPr id="5" name="Oval 14"/>
            <p:cNvSpPr/>
            <p:nvPr userDrawn="1"/>
          </p:nvSpPr>
          <p:spPr>
            <a:xfrm>
              <a:off x="9258300" y="4889500"/>
              <a:ext cx="1485900" cy="148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1" descr="PIL_blå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471" y="5194300"/>
              <a:ext cx="1284051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420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5"/>
          </p:nvPr>
        </p:nvSpPr>
        <p:spPr>
          <a:xfrm>
            <a:off x="0" y="954000"/>
            <a:ext cx="12192000" cy="4989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325600"/>
            <a:ext cx="4791600" cy="3085200"/>
          </a:xfrm>
          <a:solidFill>
            <a:srgbClr val="FFFFFF">
              <a:alpha val="86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34483" y="2446179"/>
            <a:ext cx="4516017" cy="18056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4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634484" y="4840447"/>
            <a:ext cx="451601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15" name="Pladsholder til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4482" y="5071582"/>
            <a:ext cx="4516017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sp>
        <p:nvSpPr>
          <p:cNvPr id="22" name="Pladsholder til billede 21"/>
          <p:cNvSpPr>
            <a:spLocks noGrp="1"/>
          </p:cNvSpPr>
          <p:nvPr>
            <p:ph type="pic" sz="quarter" idx="16" hasCustomPrompt="1"/>
          </p:nvPr>
        </p:nvSpPr>
        <p:spPr>
          <a:xfrm>
            <a:off x="9259200" y="4888800"/>
            <a:ext cx="1486800" cy="148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Vælg </a:t>
            </a:r>
            <a:r>
              <a:rPr lang="da-DK" dirty="0" err="1"/>
              <a:t>Pil_grøn_stor</a:t>
            </a:r>
            <a:r>
              <a:rPr lang="da-DK" dirty="0"/>
              <a:t> i </a:t>
            </a:r>
            <a:r>
              <a:rPr lang="da-DK" dirty="0" err="1"/>
              <a:t>SKIs</a:t>
            </a:r>
            <a:r>
              <a:rPr lang="da-DK" dirty="0"/>
              <a:t> billedarkiv</a:t>
            </a:r>
          </a:p>
        </p:txBody>
      </p:sp>
    </p:spTree>
    <p:extLst>
      <p:ext uri="{BB962C8B-B14F-4D97-AF65-F5344CB8AC3E}">
        <p14:creationId xmlns:p14="http://schemas.microsoft.com/office/powerpoint/2010/main" val="1817294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84408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2"/>
          </p:nvPr>
        </p:nvSpPr>
        <p:spPr>
          <a:xfrm>
            <a:off x="7157338" y="0"/>
            <a:ext cx="5040000" cy="67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13106" cy="62392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96000"/>
            <a:ext cx="6113106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73299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92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2"/>
          </p:nvPr>
        </p:nvSpPr>
        <p:spPr>
          <a:xfrm>
            <a:off x="7157338" y="0"/>
            <a:ext cx="5040000" cy="67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13106" cy="62392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838200" y="1296000"/>
            <a:ext cx="6112800" cy="4615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0954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32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2643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7708"/>
            <a:ext cx="3609975" cy="252000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1833"/>
            <a:ext cx="3609975" cy="252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7" y="4887847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1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Vælg indholdstype</a:t>
            </a:r>
          </a:p>
        </p:txBody>
      </p:sp>
    </p:spTree>
    <p:extLst>
      <p:ext uri="{BB962C8B-B14F-4D97-AF65-F5344CB8AC3E}">
        <p14:creationId xmlns:p14="http://schemas.microsoft.com/office/powerpoint/2010/main" val="2393285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220" y="4861414"/>
            <a:ext cx="492442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 dirty="0"/>
              <a:t>Navn</a:t>
            </a:r>
            <a:endParaRPr lang="da-DK" b="1" dirty="0"/>
          </a:p>
        </p:txBody>
      </p:sp>
      <p:sp>
        <p:nvSpPr>
          <p:cNvPr id="8" name="Pladsholder til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19" y="5092549"/>
            <a:ext cx="4924426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 dirty="0"/>
              <a:t>Titel, Afdeling</a:t>
            </a:r>
            <a:endParaRPr lang="da-DK" b="1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2160218" y="1549400"/>
            <a:ext cx="7569936" cy="32019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Citat</a:t>
            </a:r>
          </a:p>
        </p:txBody>
      </p:sp>
      <p:sp>
        <p:nvSpPr>
          <p:cNvPr id="9" name="Oval 7"/>
          <p:cNvSpPr/>
          <p:nvPr userDrawn="1"/>
        </p:nvSpPr>
        <p:spPr>
          <a:xfrm>
            <a:off x="945848" y="1228468"/>
            <a:ext cx="990600" cy="990600"/>
          </a:xfrm>
          <a:prstGeom prst="ellipse">
            <a:avLst/>
          </a:prstGeom>
          <a:solidFill>
            <a:srgbClr val="D4D7D9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Quotatio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8" y="1380868"/>
            <a:ext cx="76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22"/>
          <p:cNvSpPr txBox="1"/>
          <p:nvPr userDrawn="1"/>
        </p:nvSpPr>
        <p:spPr>
          <a:xfrm>
            <a:off x="66040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33"/>
          <p:cNvCxnSpPr/>
          <p:nvPr userDrawn="1"/>
        </p:nvCxnSpPr>
        <p:spPr>
          <a:xfrm>
            <a:off x="6097107" y="1464309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indhold 13"/>
          <p:cNvSpPr>
            <a:spLocks noGrp="1"/>
          </p:cNvSpPr>
          <p:nvPr>
            <p:ph sz="quarter" idx="11"/>
          </p:nvPr>
        </p:nvSpPr>
        <p:spPr>
          <a:xfrm>
            <a:off x="838200" y="1464308"/>
            <a:ext cx="4860000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/>
          </p:nvPr>
        </p:nvSpPr>
        <p:spPr>
          <a:xfrm>
            <a:off x="6496624" y="1464308"/>
            <a:ext cx="4860000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/>
          </p:nvPr>
        </p:nvSpPr>
        <p:spPr>
          <a:xfrm>
            <a:off x="838198" y="3132137"/>
            <a:ext cx="4860000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837594" y="3487702"/>
            <a:ext cx="4860000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1"/>
          <p:cNvSpPr>
            <a:spLocks noGrp="1"/>
          </p:cNvSpPr>
          <p:nvPr>
            <p:ph type="body" sz="quarter" idx="16"/>
          </p:nvPr>
        </p:nvSpPr>
        <p:spPr>
          <a:xfrm>
            <a:off x="6496623" y="3132138"/>
            <a:ext cx="4860000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3"/>
          <p:cNvSpPr>
            <a:spLocks noGrp="1"/>
          </p:cNvSpPr>
          <p:nvPr>
            <p:ph type="body" sz="quarter" idx="17"/>
          </p:nvPr>
        </p:nvSpPr>
        <p:spPr>
          <a:xfrm>
            <a:off x="6496015" y="3487703"/>
            <a:ext cx="4860000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8425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22"/>
          <p:cNvSpPr txBox="1"/>
          <p:nvPr userDrawn="1"/>
        </p:nvSpPr>
        <p:spPr>
          <a:xfrm>
            <a:off x="6604000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30"/>
          <p:cNvCxnSpPr/>
          <p:nvPr userDrawn="1"/>
        </p:nvCxnSpPr>
        <p:spPr>
          <a:xfrm>
            <a:off x="7823200" y="1464310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3"/>
          <p:cNvCxnSpPr/>
          <p:nvPr userDrawn="1"/>
        </p:nvCxnSpPr>
        <p:spPr>
          <a:xfrm>
            <a:off x="4445000" y="1464310"/>
            <a:ext cx="0" cy="45427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indhold 13"/>
          <p:cNvSpPr>
            <a:spLocks noGrp="1"/>
          </p:cNvSpPr>
          <p:nvPr>
            <p:ph sz="quarter" idx="11"/>
          </p:nvPr>
        </p:nvSpPr>
        <p:spPr>
          <a:xfrm>
            <a:off x="1278544" y="1464309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2"/>
          </p:nvPr>
        </p:nvSpPr>
        <p:spPr>
          <a:xfrm>
            <a:off x="8039692" y="1464307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/>
          </p:nvPr>
        </p:nvSpPr>
        <p:spPr>
          <a:xfrm>
            <a:off x="4682145" y="1464308"/>
            <a:ext cx="2874355" cy="1548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/>
          </p:nvPr>
        </p:nvSpPr>
        <p:spPr>
          <a:xfrm>
            <a:off x="1278544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277938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1"/>
          <p:cNvSpPr>
            <a:spLocks noGrp="1"/>
          </p:cNvSpPr>
          <p:nvPr>
            <p:ph type="body" sz="quarter" idx="16"/>
          </p:nvPr>
        </p:nvSpPr>
        <p:spPr>
          <a:xfrm>
            <a:off x="4682144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3"/>
          <p:cNvSpPr>
            <a:spLocks noGrp="1"/>
          </p:cNvSpPr>
          <p:nvPr>
            <p:ph type="body" sz="quarter" idx="17"/>
          </p:nvPr>
        </p:nvSpPr>
        <p:spPr>
          <a:xfrm>
            <a:off x="4681538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1"/>
          <p:cNvSpPr>
            <a:spLocks noGrp="1"/>
          </p:cNvSpPr>
          <p:nvPr>
            <p:ph type="body" sz="quarter" idx="18"/>
          </p:nvPr>
        </p:nvSpPr>
        <p:spPr>
          <a:xfrm>
            <a:off x="8039691" y="3132138"/>
            <a:ext cx="2874356" cy="3381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23"/>
          <p:cNvSpPr>
            <a:spLocks noGrp="1"/>
          </p:cNvSpPr>
          <p:nvPr>
            <p:ph type="body" sz="quarter" idx="19"/>
          </p:nvPr>
        </p:nvSpPr>
        <p:spPr>
          <a:xfrm>
            <a:off x="8039085" y="3487703"/>
            <a:ext cx="2874962" cy="25193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76525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831456" y="1458223"/>
            <a:ext cx="480786" cy="480786"/>
            <a:chOff x="687614" y="1587499"/>
            <a:chExt cx="480786" cy="480786"/>
          </a:xfrm>
        </p:grpSpPr>
        <p:sp>
          <p:nvSpPr>
            <p:cNvPr id="4" name="Oval 19"/>
            <p:cNvSpPr/>
            <p:nvPr userDrawn="1"/>
          </p:nvSpPr>
          <p:spPr>
            <a:xfrm flipV="1">
              <a:off x="687614" y="1587499"/>
              <a:ext cx="480786" cy="4807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0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7521" y="1698638"/>
              <a:ext cx="410348" cy="267866"/>
            </a:xfrm>
            <a:prstGeom prst="rect">
              <a:avLst/>
            </a:prstGeom>
          </p:spPr>
        </p:pic>
      </p:grpSp>
      <p:sp>
        <p:nvSpPr>
          <p:cNvPr id="7" name="Rectangle 2"/>
          <p:cNvSpPr/>
          <p:nvPr userDrawn="1"/>
        </p:nvSpPr>
        <p:spPr>
          <a:xfrm>
            <a:off x="6700157" y="1296000"/>
            <a:ext cx="4653643" cy="46152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58893" y="1519934"/>
            <a:ext cx="4813827" cy="37900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 dirty="0"/>
              <a:t>Overskift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8893" y="1903445"/>
            <a:ext cx="4813827" cy="40077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14" name="Pladsholder til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41976" y="1519935"/>
            <a:ext cx="4161453" cy="357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Overskift</a:t>
            </a:r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41976" y="1903446"/>
            <a:ext cx="4161453" cy="37788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68575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/>
          </p:nvPr>
        </p:nvSpPr>
        <p:spPr>
          <a:xfrm>
            <a:off x="1350187" y="1815549"/>
            <a:ext cx="4320000" cy="36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7033800" y="1809972"/>
            <a:ext cx="4320000" cy="36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63994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/>
          </p:nvPr>
        </p:nvSpPr>
        <p:spPr>
          <a:xfrm>
            <a:off x="1350187" y="1815549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838200" y="4010572"/>
            <a:ext cx="389015" cy="389015"/>
            <a:chOff x="7214376" y="1860545"/>
            <a:chExt cx="389015" cy="389015"/>
          </a:xfrm>
        </p:grpSpPr>
        <p:sp>
          <p:nvSpPr>
            <p:cNvPr id="1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1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50187" y="4010577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2" name="Pladsholder til tekst 15"/>
          <p:cNvSpPr>
            <a:spLocks noGrp="1"/>
          </p:cNvSpPr>
          <p:nvPr>
            <p:ph type="body" sz="quarter" idx="14"/>
          </p:nvPr>
        </p:nvSpPr>
        <p:spPr>
          <a:xfrm>
            <a:off x="1350187" y="4292147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7033800" y="1809972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33" name="Gruppe 32"/>
          <p:cNvGrpSpPr/>
          <p:nvPr userDrawn="1"/>
        </p:nvGrpSpPr>
        <p:grpSpPr>
          <a:xfrm>
            <a:off x="6521813" y="4004995"/>
            <a:ext cx="389015" cy="389015"/>
            <a:chOff x="7214376" y="1860545"/>
            <a:chExt cx="389015" cy="389015"/>
          </a:xfrm>
        </p:grpSpPr>
        <p:sp>
          <p:nvSpPr>
            <p:cNvPr id="3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6" name="Pladsholder til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033800" y="4005000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7" name="Pladsholder til tekst 15"/>
          <p:cNvSpPr>
            <a:spLocks noGrp="1"/>
          </p:cNvSpPr>
          <p:nvPr>
            <p:ph type="body" sz="quarter" idx="20"/>
          </p:nvPr>
        </p:nvSpPr>
        <p:spPr>
          <a:xfrm>
            <a:off x="7033800" y="4286570"/>
            <a:ext cx="432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8891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838200" y="1533974"/>
            <a:ext cx="389015" cy="389015"/>
            <a:chOff x="7214376" y="1860545"/>
            <a:chExt cx="389015" cy="389015"/>
          </a:xfrm>
        </p:grpSpPr>
        <p:sp>
          <p:nvSpPr>
            <p:cNvPr id="11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14" name="Pladsholder til tekst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50187" y="15339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5"/>
          <p:cNvSpPr>
            <a:spLocks noGrp="1"/>
          </p:cNvSpPr>
          <p:nvPr userDrawn="1">
            <p:ph type="body" sz="quarter" idx="12"/>
          </p:nvPr>
        </p:nvSpPr>
        <p:spPr>
          <a:xfrm>
            <a:off x="1350187" y="181554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838200" y="3021524"/>
            <a:ext cx="389015" cy="389015"/>
            <a:chOff x="7214376" y="1860545"/>
            <a:chExt cx="389015" cy="389015"/>
          </a:xfrm>
        </p:grpSpPr>
        <p:sp>
          <p:nvSpPr>
            <p:cNvPr id="1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1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50187" y="302152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2" name="Pladsholder til tekst 15"/>
          <p:cNvSpPr>
            <a:spLocks noGrp="1"/>
          </p:cNvSpPr>
          <p:nvPr>
            <p:ph type="body" sz="quarter" idx="14"/>
          </p:nvPr>
        </p:nvSpPr>
        <p:spPr>
          <a:xfrm>
            <a:off x="1350187" y="330309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838200" y="4509074"/>
            <a:ext cx="389015" cy="389015"/>
            <a:chOff x="7214376" y="1860545"/>
            <a:chExt cx="389015" cy="389015"/>
          </a:xfrm>
        </p:grpSpPr>
        <p:sp>
          <p:nvSpPr>
            <p:cNvPr id="2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26" name="Pladsholder til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350187" y="4509079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7" name="Pladsholder til tekst 15"/>
          <p:cNvSpPr>
            <a:spLocks noGrp="1"/>
          </p:cNvSpPr>
          <p:nvPr>
            <p:ph type="body" sz="quarter" idx="16"/>
          </p:nvPr>
        </p:nvSpPr>
        <p:spPr>
          <a:xfrm>
            <a:off x="1350187" y="4790649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6521813" y="1528397"/>
            <a:ext cx="389015" cy="389015"/>
            <a:chOff x="7214376" y="1860545"/>
            <a:chExt cx="389015" cy="389015"/>
          </a:xfrm>
        </p:grpSpPr>
        <p:sp>
          <p:nvSpPr>
            <p:cNvPr id="2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1" name="Pladsholder til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33800" y="15284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2" name="Pladsholder til tekst 15"/>
          <p:cNvSpPr>
            <a:spLocks noGrp="1"/>
          </p:cNvSpPr>
          <p:nvPr>
            <p:ph type="body" sz="quarter" idx="18"/>
          </p:nvPr>
        </p:nvSpPr>
        <p:spPr>
          <a:xfrm>
            <a:off x="7033800" y="180997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33" name="Gruppe 32"/>
          <p:cNvGrpSpPr/>
          <p:nvPr userDrawn="1"/>
        </p:nvGrpSpPr>
        <p:grpSpPr>
          <a:xfrm>
            <a:off x="6521813" y="3015947"/>
            <a:ext cx="389015" cy="389015"/>
            <a:chOff x="7214376" y="1860545"/>
            <a:chExt cx="389015" cy="389015"/>
          </a:xfrm>
        </p:grpSpPr>
        <p:sp>
          <p:nvSpPr>
            <p:cNvPr id="34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36" name="Pladsholder til teks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033800" y="301595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7" name="Pladsholder til tekst 15"/>
          <p:cNvSpPr>
            <a:spLocks noGrp="1"/>
          </p:cNvSpPr>
          <p:nvPr>
            <p:ph type="body" sz="quarter" idx="20"/>
          </p:nvPr>
        </p:nvSpPr>
        <p:spPr>
          <a:xfrm>
            <a:off x="7033800" y="329752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6521813" y="4503497"/>
            <a:ext cx="389015" cy="389015"/>
            <a:chOff x="7214376" y="1860545"/>
            <a:chExt cx="389015" cy="389015"/>
          </a:xfrm>
        </p:grpSpPr>
        <p:sp>
          <p:nvSpPr>
            <p:cNvPr id="39" name="Oval 94"/>
            <p:cNvSpPr/>
            <p:nvPr userDrawn="1"/>
          </p:nvSpPr>
          <p:spPr>
            <a:xfrm flipV="1">
              <a:off x="7214376" y="1860545"/>
              <a:ext cx="389015" cy="3890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95" descr="PIL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2492" y="1952637"/>
              <a:ext cx="332021" cy="216735"/>
            </a:xfrm>
            <a:prstGeom prst="rect">
              <a:avLst/>
            </a:prstGeom>
          </p:spPr>
        </p:pic>
      </p:grpSp>
      <p:sp>
        <p:nvSpPr>
          <p:cNvPr id="41" name="Pladsholder til tekst 13"/>
          <p:cNvSpPr>
            <a:spLocks noGrp="1"/>
          </p:cNvSpPr>
          <p:nvPr>
            <p:ph type="body" sz="quarter" idx="21" hasCustomPrompt="1"/>
          </p:nvPr>
        </p:nvSpPr>
        <p:spPr>
          <a:xfrm>
            <a:off x="7033800" y="4503502"/>
            <a:ext cx="4320000" cy="2746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2" name="Pladsholder til tekst 15"/>
          <p:cNvSpPr>
            <a:spLocks noGrp="1"/>
          </p:cNvSpPr>
          <p:nvPr>
            <p:ph type="body" sz="quarter" idx="22"/>
          </p:nvPr>
        </p:nvSpPr>
        <p:spPr>
          <a:xfrm>
            <a:off x="7033800" y="4785072"/>
            <a:ext cx="4320000" cy="1020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804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3471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76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2000" cy="49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2643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8533"/>
            <a:ext cx="3609975" cy="252000"/>
          </a:xfrm>
        </p:spPr>
        <p:txBody>
          <a:bodyPr anchor="t"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0125"/>
            <a:ext cx="3609975" cy="252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8300" y="4889500"/>
            <a:ext cx="1485900" cy="1485900"/>
            <a:chOff x="9258300" y="4889500"/>
            <a:chExt cx="1485900" cy="1485900"/>
          </a:xfrm>
        </p:grpSpPr>
        <p:sp>
          <p:nvSpPr>
            <p:cNvPr id="5" name="Oval 14"/>
            <p:cNvSpPr/>
            <p:nvPr userDrawn="1"/>
          </p:nvSpPr>
          <p:spPr>
            <a:xfrm>
              <a:off x="9258300" y="4889500"/>
              <a:ext cx="1485900" cy="148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1" name="Picture 11" descr="PIL_blå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471" y="5194300"/>
              <a:ext cx="1284051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83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954000"/>
            <a:ext cx="12192000" cy="49911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A9A7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1595438"/>
            <a:ext cx="7200000" cy="70922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8300" y="4888279"/>
            <a:ext cx="2009321" cy="1487121"/>
            <a:chOff x="9258300" y="4888279"/>
            <a:chExt cx="2009321" cy="1487121"/>
          </a:xfrm>
        </p:grpSpPr>
        <p:sp>
          <p:nvSpPr>
            <p:cNvPr id="5" name="Oval 14"/>
            <p:cNvSpPr/>
            <p:nvPr userDrawn="1"/>
          </p:nvSpPr>
          <p:spPr>
            <a:xfrm>
              <a:off x="9258300" y="4889500"/>
              <a:ext cx="14859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4" descr="ikon_powerbook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000" y="4888279"/>
              <a:ext cx="1208286" cy="1169621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 userDrawn="1"/>
          </p:nvSpPr>
          <p:spPr>
            <a:xfrm>
              <a:off x="9407658" y="5822462"/>
              <a:ext cx="1859963" cy="5417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noProof="1">
                  <a:solidFill>
                    <a:schemeClr val="bg1"/>
                  </a:solidFill>
                  <a:latin typeface="Calibri"/>
                  <a:ea typeface="Adobe Fan Heiti Std B" panose="020B0700000000000000" pitchFamily="34" charset="-128"/>
                  <a:cs typeface="Calibri"/>
                </a:rPr>
                <a:t>Besøg ski.dk</a:t>
              </a:r>
            </a:p>
          </p:txBody>
        </p:sp>
      </p:grpSp>
      <p:sp>
        <p:nvSpPr>
          <p:cNvPr id="19" name="Pladsholder til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552950"/>
            <a:ext cx="3060000" cy="252000"/>
          </a:xfrm>
        </p:spPr>
        <p:txBody>
          <a:bodyPr lIns="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810125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21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34132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Email</a:t>
            </a:r>
            <a:endParaRPr lang="da-DK" dirty="0"/>
          </a:p>
        </p:txBody>
      </p:sp>
      <p:sp>
        <p:nvSpPr>
          <p:cNvPr id="22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67470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Telefon</a:t>
            </a:r>
          </a:p>
        </p:txBody>
      </p:sp>
      <p:sp>
        <p:nvSpPr>
          <p:cNvPr id="27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037900" y="4562720"/>
            <a:ext cx="3060000" cy="252000"/>
          </a:xfrm>
        </p:spPr>
        <p:txBody>
          <a:bodyPr lIns="0" anchor="t"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037900" y="4819895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29" name="Pladsholder til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037900" y="5043902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Email</a:t>
            </a:r>
            <a:endParaRPr lang="da-DK" dirty="0"/>
          </a:p>
        </p:txBody>
      </p:sp>
      <p:sp>
        <p:nvSpPr>
          <p:cNvPr id="30" name="Pladsholder til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4037900" y="5277240"/>
            <a:ext cx="3060000" cy="216000"/>
          </a:xfrm>
        </p:spPr>
        <p:txBody>
          <a:bodyPr lIns="0"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Telefon</a:t>
            </a:r>
          </a:p>
        </p:txBody>
      </p:sp>
      <p:sp>
        <p:nvSpPr>
          <p:cNvPr id="31" name="Pladsholder til billede 6"/>
          <p:cNvSpPr>
            <a:spLocks noGrp="1"/>
          </p:cNvSpPr>
          <p:nvPr>
            <p:ph type="pic" sz="quarter" idx="19"/>
          </p:nvPr>
        </p:nvSpPr>
        <p:spPr>
          <a:xfrm>
            <a:off x="838200" y="2946099"/>
            <a:ext cx="3060000" cy="1486201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2" name="Pladsholder til billede 6"/>
          <p:cNvSpPr>
            <a:spLocks noGrp="1"/>
          </p:cNvSpPr>
          <p:nvPr>
            <p:ph type="pic" sz="quarter" idx="20"/>
          </p:nvPr>
        </p:nvSpPr>
        <p:spPr>
          <a:xfrm>
            <a:off x="4037900" y="2946099"/>
            <a:ext cx="3060000" cy="1486201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27346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954000"/>
            <a:ext cx="12192000" cy="4989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325600"/>
            <a:ext cx="4791600" cy="3085200"/>
          </a:xfrm>
          <a:solidFill>
            <a:srgbClr val="FFFFFF">
              <a:alpha val="86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9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34483" y="2446179"/>
            <a:ext cx="4516017" cy="18056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14" name="Pladsholder til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634484" y="4840447"/>
            <a:ext cx="4516016" cy="228599"/>
          </a:xfrm>
        </p:spPr>
        <p:txBody>
          <a:bodyPr bIns="0">
            <a:normAutofit/>
          </a:bodyPr>
          <a:lstStyle>
            <a:lvl1pPr marL="0" indent="0">
              <a:buNone/>
              <a:defRPr sz="1200" b="1" i="0" u="none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a-DK" b="0"/>
              <a:t>Navn</a:t>
            </a:r>
            <a:endParaRPr lang="da-DK" b="1"/>
          </a:p>
        </p:txBody>
      </p:sp>
      <p:sp>
        <p:nvSpPr>
          <p:cNvPr id="15" name="Pladsholder til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4482" y="5071582"/>
            <a:ext cx="4516017" cy="269242"/>
          </a:xfrm>
        </p:spPr>
        <p:txBody>
          <a:bodyPr tIns="0">
            <a:normAutofit/>
          </a:bodyPr>
          <a:lstStyle>
            <a:lvl1pPr marL="0" indent="0">
              <a:buNone/>
              <a:defRPr sz="12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b="0"/>
              <a:t>Titel, Afdeling</a:t>
            </a:r>
            <a:endParaRPr lang="da-DK" b="1"/>
          </a:p>
        </p:txBody>
      </p:sp>
      <p:sp>
        <p:nvSpPr>
          <p:cNvPr id="22" name="Pladsholder til billede 21"/>
          <p:cNvSpPr>
            <a:spLocks noGrp="1"/>
          </p:cNvSpPr>
          <p:nvPr>
            <p:ph type="pic" sz="quarter" idx="16" hasCustomPrompt="1"/>
          </p:nvPr>
        </p:nvSpPr>
        <p:spPr>
          <a:xfrm>
            <a:off x="9259200" y="4888800"/>
            <a:ext cx="1486800" cy="148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Vælg </a:t>
            </a:r>
            <a:r>
              <a:rPr lang="da-DK" err="1"/>
              <a:t>Pil_grøn_stor</a:t>
            </a:r>
            <a:r>
              <a:rPr lang="da-DK"/>
              <a:t> i </a:t>
            </a:r>
            <a:r>
              <a:rPr lang="da-DK" err="1"/>
              <a:t>SKIs</a:t>
            </a:r>
            <a:r>
              <a:rPr lang="da-DK"/>
              <a:t> billedarkiv</a:t>
            </a:r>
          </a:p>
        </p:txBody>
      </p:sp>
    </p:spTree>
    <p:extLst>
      <p:ext uri="{BB962C8B-B14F-4D97-AF65-F5344CB8AC3E}">
        <p14:creationId xmlns:p14="http://schemas.microsoft.com/office/powerpoint/2010/main" val="142172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74165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2" hasCustomPrompt="1"/>
          </p:nvPr>
        </p:nvSpPr>
        <p:spPr>
          <a:xfrm>
            <a:off x="7157338" y="0"/>
            <a:ext cx="5040000" cy="67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6113106" cy="62392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96000"/>
            <a:ext cx="6113106" cy="4615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2791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6000"/>
            <a:ext cx="10515600" cy="4615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3158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m.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2" hasCustomPrompt="1"/>
          </p:nvPr>
        </p:nvSpPr>
        <p:spPr>
          <a:xfrm>
            <a:off x="7157338" y="0"/>
            <a:ext cx="5040000" cy="67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6113106" cy="62392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6000"/>
            <a:ext cx="6112800" cy="4615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522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515600" cy="461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3"/>
          <p:cNvSpPr/>
          <p:nvPr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81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DC3C0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DC3C0"/>
              </a:solidFill>
            </a:endParaRPr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2" y="6110302"/>
            <a:ext cx="1328378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5" r:id="rId6"/>
    <p:sldLayoutId id="2147483876" r:id="rId7"/>
    <p:sldLayoutId id="2147483877" r:id="rId8"/>
    <p:sldLayoutId id="2147483878" r:id="rId9"/>
    <p:sldLayoutId id="2147483874" r:id="rId10"/>
    <p:sldLayoutId id="2147483881" r:id="rId11"/>
    <p:sldLayoutId id="2147483885" r:id="rId12"/>
    <p:sldLayoutId id="2147483882" r:id="rId13"/>
    <p:sldLayoutId id="2147483883" r:id="rId14"/>
    <p:sldLayoutId id="2147483884" r:id="rId15"/>
    <p:sldLayoutId id="2147483886" r:id="rId16"/>
    <p:sldLayoutId id="2147483887" r:id="rId17"/>
    <p:sldLayoutId id="2147483879" r:id="rId18"/>
    <p:sldLayoutId id="2147483880" r:id="rId19"/>
    <p:sldLayoutId id="2147483870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515600" cy="461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7" name="Rectangle 13"/>
          <p:cNvSpPr/>
          <p:nvPr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81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0" y="6747929"/>
            <a:ext cx="12192000" cy="114300"/>
          </a:xfrm>
          <a:prstGeom prst="rect">
            <a:avLst/>
          </a:prstGeom>
          <a:solidFill>
            <a:srgbClr val="637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C3C0"/>
              </a:solidFill>
            </a:endParaRPr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4"/>
          </p:nvPr>
        </p:nvSpPr>
        <p:spPr>
          <a:xfrm>
            <a:off x="10888824" y="6356350"/>
            <a:ext cx="46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FBC932F-F4CF-4098-97AF-13CD3D9A449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2" y="6110302"/>
            <a:ext cx="1328378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433F0-1775-4E74-8595-216328385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5" y="2828926"/>
            <a:ext cx="4619626" cy="13519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3200" dirty="0">
                <a:solidFill>
                  <a:schemeClr val="accent1"/>
                </a:solidFill>
              </a:rPr>
              <a:t>Sådan søger du simpelt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2200" i="1" dirty="0">
                <a:solidFill>
                  <a:schemeClr val="accent1"/>
                </a:solidFill>
              </a:rPr>
              <a:t>Miniguide til SKI-kataloget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C604C-7282-446B-8368-4D31B891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27" y="2667092"/>
            <a:ext cx="6721073" cy="27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1C1F-EEEB-4D55-A525-7D04110A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Sådan søger du simpelt</a:t>
            </a:r>
            <a:br>
              <a:rPr lang="da-DK"/>
            </a:br>
            <a:r>
              <a:rPr lang="da-DK" i="1"/>
              <a:t>Indhold</a:t>
            </a:r>
            <a:endParaRPr lang="da-DK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AC910-6064-4537-B70B-5C7F4335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8824" y="6356350"/>
            <a:ext cx="464976" cy="365125"/>
          </a:xfrm>
        </p:spPr>
        <p:txBody>
          <a:bodyPr/>
          <a:lstStyle/>
          <a:p>
            <a:fld id="{7FBC932F-F4CF-4098-97AF-13CD3D9A4492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109B0-F98D-4BF1-BBD6-64818F81F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296000"/>
            <a:ext cx="3420000" cy="4615200"/>
          </a:xfrm>
        </p:spPr>
        <p:txBody>
          <a:bodyPr>
            <a:noAutofit/>
          </a:bodyPr>
          <a:lstStyle/>
          <a:p>
            <a:pPr marR="17081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400" dirty="0">
                <a:solidFill>
                  <a:srgbClr val="004A6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Introduktion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 dirty="0"/>
              <a:t>I denne vejledning får du en kort introduktion til hvordan du foretager en simpel søgning i SKI-kataloget.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 dirty="0"/>
              <a:t>Du får bl.a. indblik i brugen af de indlejrede drop-</a:t>
            </a:r>
            <a:r>
              <a:rPr lang="da-DK" sz="1200" dirty="0" err="1"/>
              <a:t>down</a:t>
            </a:r>
            <a:r>
              <a:rPr lang="da-DK" sz="1200" dirty="0"/>
              <a:t> menuer, hvordan du anvender kombinerede filtre i din søgning samt svar på en række ofte stillede spørgsmål.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 dirty="0"/>
              <a:t>Såfremt der mod forventning måtte være uoverensstemmelser mellem denne vejledning og brugen af SKI-kataloget, du har spørgsmål til vejledningen, eller hvis du har brug for hjælp til at søge i SKI-kataloget, så er du velkommen til at kontakte SKI’s kundeservice.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84AEEE-FFA8-4009-8774-10F6369AD8F4}"/>
              </a:ext>
            </a:extLst>
          </p:cNvPr>
          <p:cNvSpPr txBox="1">
            <a:spLocks/>
          </p:cNvSpPr>
          <p:nvPr/>
        </p:nvSpPr>
        <p:spPr>
          <a:xfrm>
            <a:off x="4386000" y="1296000"/>
            <a:ext cx="3420000" cy="4615200"/>
          </a:xfrm>
          <a:prstGeom prst="rect">
            <a:avLst/>
          </a:prstGeom>
          <a:solidFill>
            <a:srgbClr val="004A6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7081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Mere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>
                <a:solidFill>
                  <a:schemeClr val="bg1"/>
                </a:solidFill>
              </a:rPr>
              <a:t>Du kan læse mere på forsiden af SKI-kataloget, på </a:t>
            </a:r>
            <a:r>
              <a:rPr lang="da-DK" sz="1200">
                <a:solidFill>
                  <a:srgbClr val="00B0F0"/>
                </a:solidFill>
              </a:rPr>
              <a:t>skikataloget.ski.dk/ski-kataloget</a:t>
            </a:r>
            <a:r>
              <a:rPr lang="da-DK" sz="12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>
                <a:solidFill>
                  <a:schemeClr val="bg1"/>
                </a:solidFill>
              </a:rPr>
              <a:t>Her finder du øvrige vejledninger, der kan hjælpe dig med at bruge SKI-kataloget.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>
                <a:solidFill>
                  <a:schemeClr val="bg1"/>
                </a:solidFill>
              </a:rPr>
              <a:t>Du er altid velkommen til at kontakte SKI’s      e-handels team.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400" b="1">
                <a:solidFill>
                  <a:schemeClr val="bg1"/>
                </a:solidFill>
              </a:rPr>
              <a:t>Kontakt</a:t>
            </a:r>
          </a:p>
          <a:p>
            <a:pPr defTabSz="447675">
              <a:lnSpc>
                <a:spcPct val="100000"/>
              </a:lnSpc>
              <a:spcBef>
                <a:spcPts val="0"/>
              </a:spcBef>
              <a:tabLst>
                <a:tab pos="361950" algn="l"/>
              </a:tabLst>
            </a:pPr>
            <a:r>
              <a:rPr lang="da-DK" sz="1200" b="1">
                <a:solidFill>
                  <a:schemeClr val="bg1"/>
                </a:solidFill>
              </a:rPr>
              <a:t>Mail:	</a:t>
            </a:r>
            <a:r>
              <a:rPr lang="da-DK" sz="1200">
                <a:solidFill>
                  <a:schemeClr val="bg1"/>
                </a:solidFill>
              </a:rPr>
              <a:t>	ehandel@ski.dk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B6E27B-8651-4235-B65C-7CAFD6D53BCF}"/>
              </a:ext>
            </a:extLst>
          </p:cNvPr>
          <p:cNvSpPr txBox="1">
            <a:spLocks/>
          </p:cNvSpPr>
          <p:nvPr/>
        </p:nvSpPr>
        <p:spPr>
          <a:xfrm>
            <a:off x="7933800" y="1296000"/>
            <a:ext cx="3420000" cy="461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7081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400" dirty="0">
                <a:solidFill>
                  <a:srgbClr val="004A6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Indholdsfortegnelse</a:t>
            </a:r>
          </a:p>
          <a:p>
            <a:pPr algn="just" defTabSz="10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200" dirty="0"/>
              <a:t>Eksempel iPhone		03</a:t>
            </a:r>
          </a:p>
          <a:p>
            <a:pPr algn="just" defTabSz="10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a-DK" sz="1200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89037-B60A-41A7-8949-570984E37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15"/>
          <a:stretch/>
        </p:blipFill>
        <p:spPr>
          <a:xfrm>
            <a:off x="4386000" y="5266944"/>
            <a:ext cx="3420000" cy="6442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C19380-5A5A-4BC8-BAB3-6159DDA31E1D}"/>
              </a:ext>
            </a:extLst>
          </p:cNvPr>
          <p:cNvSpPr/>
          <p:nvPr/>
        </p:nvSpPr>
        <p:spPr>
          <a:xfrm>
            <a:off x="2143125" y="6432986"/>
            <a:ext cx="7905750" cy="21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  <a:tabLst>
                <a:tab pos="95250" algn="l"/>
              </a:tabLst>
            </a:pPr>
            <a:r>
              <a:rPr lang="da-DK" sz="800" b="1" spc="5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Staten og Kommunernes Indkøbsservice A/S · </a:t>
            </a:r>
            <a:r>
              <a:rPr lang="da-DK" sz="800" spc="5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Zeppelinerhallen, H.C. Hansens Gade 4 · 2300 København S · Telefon +45 33 42 70 00</a:t>
            </a:r>
            <a:endParaRPr lang="da-DK" sz="800" b="1" spc="5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2B6A-9484-43C5-B0A4-C30C2A87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Sådan søger du simpelt</a:t>
            </a:r>
            <a:br>
              <a:rPr lang="da-DK" dirty="0"/>
            </a:br>
            <a:r>
              <a:rPr lang="da-DK" i="1" dirty="0"/>
              <a:t>Eksempel iPhone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AE2F1-5BA1-496F-9F9D-67C658AC7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32F-F4CF-4098-97AF-13CD3D9A4492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C56A8-CFDD-45B7-BBC9-B80D87AC3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296000"/>
            <a:ext cx="3243349" cy="4615200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Start med enten at vælge den eller de rammeaftaler, som du vil benytte dig af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000" dirty="0"/>
              <a:t>Det er muligt at vælge mere end én aftale, ved at anvende drop-</a:t>
            </a:r>
            <a:r>
              <a:rPr lang="da-DK" sz="1000" dirty="0" err="1"/>
              <a:t>down</a:t>
            </a:r>
            <a:r>
              <a:rPr lang="da-DK" sz="1000" dirty="0"/>
              <a:t> menuen igen, efter hvert valg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Tryk herefter på fanen ”Filtre”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000" dirty="0"/>
              <a:t>Du har nu mulighed for at lægge yderligere filtre på din søgning, for at indsnævre resultatet, herunder: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Produktkategorisering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Aftalespecifikt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Leverandørspecifikt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Produktegenskaber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000" dirty="0"/>
              <a:t>Når vi leder efter en iPhone, så giver det mening at: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Vælge ”Mobiltelefoner” under </a:t>
            </a:r>
            <a:r>
              <a:rPr lang="da-DK" sz="1000" i="1" dirty="0"/>
              <a:t>Aftalespecifikt</a:t>
            </a:r>
            <a:r>
              <a:rPr lang="da-DK" sz="1000" dirty="0"/>
              <a:t> &gt; </a:t>
            </a:r>
            <a:r>
              <a:rPr lang="da-DK" sz="1000" i="1" dirty="0"/>
              <a:t>SKI kategorisering</a:t>
            </a:r>
            <a:r>
              <a:rPr lang="da-DK" sz="1000" dirty="0"/>
              <a:t> &gt;</a:t>
            </a:r>
            <a:r>
              <a:rPr lang="da-DK" sz="1000" i="1" dirty="0"/>
              <a:t> 2. niv. kategori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000" dirty="0"/>
              <a:t>Bemærk! På aftalen 02.08.02 anvendes 3 niveauer til nogle underkategorier af telefoner, så det giver ikke værdi at vælge disse, hvis vi vil have alle iPhones med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000" dirty="0"/>
              <a:t>Vælg ”Apple” under </a:t>
            </a:r>
            <a:r>
              <a:rPr lang="da-DK" sz="1000" i="1" dirty="0"/>
              <a:t>Produktegenskaber</a:t>
            </a:r>
            <a:r>
              <a:rPr lang="da-DK" sz="1000" dirty="0"/>
              <a:t> &gt; </a:t>
            </a:r>
            <a:r>
              <a:rPr lang="da-DK" sz="1000" i="1" dirty="0"/>
              <a:t>Producent</a:t>
            </a:r>
            <a:endParaRPr lang="da-DK" sz="1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000" i="1" dirty="0"/>
              <a:t>Leverandør</a:t>
            </a:r>
            <a:r>
              <a:rPr lang="da-DK" sz="1000" dirty="0"/>
              <a:t> kan også sættes som filter, for at indsnævre resultatet yderligere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000" dirty="0"/>
              <a:t>Vi er endt med 13 produkter (8 TDC, 5 Telenor)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0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A28AA-45A8-4A9A-89CC-9EE7DA4D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800" y="1296000"/>
            <a:ext cx="7200000" cy="1828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7D6A6A-7C81-4514-8001-0882E0855C8B}"/>
              </a:ext>
            </a:extLst>
          </p:cNvPr>
          <p:cNvSpPr txBox="1"/>
          <p:nvPr/>
        </p:nvSpPr>
        <p:spPr>
          <a:xfrm>
            <a:off x="8537935" y="1778266"/>
            <a:ext cx="435600" cy="10239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endParaRPr lang="da-DK" dirty="0">
              <a:sym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D7590-F544-4ACB-8660-6AE6E909DBB4}"/>
              </a:ext>
            </a:extLst>
          </p:cNvPr>
          <p:cNvSpPr txBox="1"/>
          <p:nvPr/>
        </p:nvSpPr>
        <p:spPr>
          <a:xfrm>
            <a:off x="4153800" y="2971637"/>
            <a:ext cx="539644" cy="15319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endParaRPr lang="da-DK" dirty="0"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883B21-4365-4739-8367-721E0275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800" y="3274346"/>
            <a:ext cx="7200000" cy="263685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8F442A-D1FB-4B87-8EE1-28B45F4B6CA1}"/>
              </a:ext>
            </a:extLst>
          </p:cNvPr>
          <p:cNvSpPr/>
          <p:nvPr/>
        </p:nvSpPr>
        <p:spPr>
          <a:xfrm rot="4316149">
            <a:off x="4617984" y="3105096"/>
            <a:ext cx="288000" cy="144000"/>
          </a:xfrm>
          <a:custGeom>
            <a:avLst/>
            <a:gdLst/>
            <a:ahLst/>
            <a:cxnLst/>
            <a:rect l="0" t="0" r="0" b="0"/>
            <a:pathLst>
              <a:path w="563006" h="174726">
                <a:moveTo>
                  <a:pt x="462781" y="14803"/>
                </a:moveTo>
                <a:cubicBezTo>
                  <a:pt x="464238" y="12376"/>
                  <a:pt x="464238" y="9950"/>
                  <a:pt x="464238" y="7523"/>
                </a:cubicBezTo>
                <a:cubicBezTo>
                  <a:pt x="464238" y="5096"/>
                  <a:pt x="466664" y="3640"/>
                  <a:pt x="469091" y="3640"/>
                </a:cubicBezTo>
                <a:cubicBezTo>
                  <a:pt x="472974" y="5096"/>
                  <a:pt x="476371" y="6067"/>
                  <a:pt x="478798" y="8494"/>
                </a:cubicBezTo>
                <a:cubicBezTo>
                  <a:pt x="486078" y="12376"/>
                  <a:pt x="492388" y="15774"/>
                  <a:pt x="497241" y="20627"/>
                </a:cubicBezTo>
                <a:cubicBezTo>
                  <a:pt x="501124" y="23054"/>
                  <a:pt x="504521" y="26937"/>
                  <a:pt x="509375" y="27908"/>
                </a:cubicBezTo>
                <a:cubicBezTo>
                  <a:pt x="513258" y="29364"/>
                  <a:pt x="516655" y="31790"/>
                  <a:pt x="519082" y="34217"/>
                </a:cubicBezTo>
                <a:cubicBezTo>
                  <a:pt x="525392" y="41497"/>
                  <a:pt x="532672" y="47807"/>
                  <a:pt x="539952" y="52660"/>
                </a:cubicBezTo>
                <a:cubicBezTo>
                  <a:pt x="543835" y="55087"/>
                  <a:pt x="547233" y="58970"/>
                  <a:pt x="551115" y="61397"/>
                </a:cubicBezTo>
                <a:cubicBezTo>
                  <a:pt x="554998" y="63823"/>
                  <a:pt x="558395" y="66250"/>
                  <a:pt x="559852" y="71104"/>
                </a:cubicBezTo>
                <a:cubicBezTo>
                  <a:pt x="563735" y="73530"/>
                  <a:pt x="563735" y="77413"/>
                  <a:pt x="559852" y="82267"/>
                </a:cubicBezTo>
                <a:cubicBezTo>
                  <a:pt x="559852" y="82267"/>
                  <a:pt x="561308" y="84694"/>
                  <a:pt x="558395" y="84694"/>
                </a:cubicBezTo>
                <a:cubicBezTo>
                  <a:pt x="554513" y="84694"/>
                  <a:pt x="553542" y="86150"/>
                  <a:pt x="553542" y="89547"/>
                </a:cubicBezTo>
                <a:cubicBezTo>
                  <a:pt x="552086" y="91003"/>
                  <a:pt x="552086" y="91003"/>
                  <a:pt x="551115" y="91974"/>
                </a:cubicBezTo>
                <a:cubicBezTo>
                  <a:pt x="549659" y="91974"/>
                  <a:pt x="547233" y="91974"/>
                  <a:pt x="546261" y="90518"/>
                </a:cubicBezTo>
                <a:cubicBezTo>
                  <a:pt x="542379" y="90518"/>
                  <a:pt x="538981" y="90518"/>
                  <a:pt x="536554" y="91974"/>
                </a:cubicBezTo>
                <a:cubicBezTo>
                  <a:pt x="527819" y="95857"/>
                  <a:pt x="519567" y="96827"/>
                  <a:pt x="513258" y="104108"/>
                </a:cubicBezTo>
                <a:cubicBezTo>
                  <a:pt x="504521" y="106534"/>
                  <a:pt x="498697" y="113815"/>
                  <a:pt x="488990" y="116241"/>
                </a:cubicBezTo>
                <a:cubicBezTo>
                  <a:pt x="481710" y="121095"/>
                  <a:pt x="472974" y="124978"/>
                  <a:pt x="464723" y="129831"/>
                </a:cubicBezTo>
                <a:cubicBezTo>
                  <a:pt x="462296" y="132258"/>
                  <a:pt x="458413" y="134685"/>
                  <a:pt x="453560" y="136141"/>
                </a:cubicBezTo>
                <a:cubicBezTo>
                  <a:pt x="452104" y="137597"/>
                  <a:pt x="449677" y="137597"/>
                  <a:pt x="448706" y="138567"/>
                </a:cubicBezTo>
                <a:cubicBezTo>
                  <a:pt x="444824" y="142450"/>
                  <a:pt x="439970" y="144877"/>
                  <a:pt x="435117" y="144877"/>
                </a:cubicBezTo>
                <a:cubicBezTo>
                  <a:pt x="433660" y="144877"/>
                  <a:pt x="431234" y="147304"/>
                  <a:pt x="430263" y="148760"/>
                </a:cubicBezTo>
                <a:cubicBezTo>
                  <a:pt x="429292" y="150216"/>
                  <a:pt x="427836" y="150216"/>
                  <a:pt x="425410" y="150216"/>
                </a:cubicBezTo>
                <a:cubicBezTo>
                  <a:pt x="423953" y="148760"/>
                  <a:pt x="422983" y="148760"/>
                  <a:pt x="421527" y="150216"/>
                </a:cubicBezTo>
                <a:cubicBezTo>
                  <a:pt x="417644" y="151672"/>
                  <a:pt x="414246" y="152643"/>
                  <a:pt x="411820" y="155070"/>
                </a:cubicBezTo>
                <a:cubicBezTo>
                  <a:pt x="409393" y="157496"/>
                  <a:pt x="406966" y="158952"/>
                  <a:pt x="404539" y="157496"/>
                </a:cubicBezTo>
                <a:cubicBezTo>
                  <a:pt x="402113" y="157496"/>
                  <a:pt x="399686" y="158952"/>
                  <a:pt x="397259" y="159923"/>
                </a:cubicBezTo>
                <a:cubicBezTo>
                  <a:pt x="393376" y="161379"/>
                  <a:pt x="390949" y="163806"/>
                  <a:pt x="387552" y="164777"/>
                </a:cubicBezTo>
                <a:cubicBezTo>
                  <a:pt x="385125" y="167203"/>
                  <a:pt x="382699" y="168659"/>
                  <a:pt x="378816" y="168659"/>
                </a:cubicBezTo>
                <a:cubicBezTo>
                  <a:pt x="376389" y="168659"/>
                  <a:pt x="373962" y="170115"/>
                  <a:pt x="372506" y="171086"/>
                </a:cubicBezTo>
                <a:cubicBezTo>
                  <a:pt x="368623" y="172542"/>
                  <a:pt x="366197" y="171086"/>
                  <a:pt x="365226" y="167203"/>
                </a:cubicBezTo>
                <a:cubicBezTo>
                  <a:pt x="363770" y="164777"/>
                  <a:pt x="363770" y="162350"/>
                  <a:pt x="363770" y="159923"/>
                </a:cubicBezTo>
                <a:cubicBezTo>
                  <a:pt x="365226" y="157496"/>
                  <a:pt x="365226" y="156040"/>
                  <a:pt x="367653" y="155070"/>
                </a:cubicBezTo>
                <a:lnTo>
                  <a:pt x="369109" y="155070"/>
                </a:lnTo>
                <a:cubicBezTo>
                  <a:pt x="376389" y="153613"/>
                  <a:pt x="382699" y="150216"/>
                  <a:pt x="387552" y="145362"/>
                </a:cubicBezTo>
                <a:cubicBezTo>
                  <a:pt x="389979" y="143906"/>
                  <a:pt x="392406" y="142936"/>
                  <a:pt x="396289" y="142936"/>
                </a:cubicBezTo>
                <a:cubicBezTo>
                  <a:pt x="401142" y="142936"/>
                  <a:pt x="405996" y="140509"/>
                  <a:pt x="409878" y="136626"/>
                </a:cubicBezTo>
                <a:cubicBezTo>
                  <a:pt x="412305" y="132743"/>
                  <a:pt x="416188" y="131772"/>
                  <a:pt x="419585" y="132743"/>
                </a:cubicBezTo>
                <a:cubicBezTo>
                  <a:pt x="425895" y="132743"/>
                  <a:pt x="430748" y="131287"/>
                  <a:pt x="435602" y="128860"/>
                </a:cubicBezTo>
                <a:cubicBezTo>
                  <a:pt x="439484" y="126434"/>
                  <a:pt x="442882" y="124978"/>
                  <a:pt x="446765" y="124007"/>
                </a:cubicBezTo>
                <a:cubicBezTo>
                  <a:pt x="449191" y="124007"/>
                  <a:pt x="450648" y="122551"/>
                  <a:pt x="453074" y="121580"/>
                </a:cubicBezTo>
                <a:cubicBezTo>
                  <a:pt x="461811" y="114300"/>
                  <a:pt x="470062" y="109446"/>
                  <a:pt x="481225" y="104593"/>
                </a:cubicBezTo>
                <a:cubicBezTo>
                  <a:pt x="487534" y="102166"/>
                  <a:pt x="494814" y="98283"/>
                  <a:pt x="500639" y="94886"/>
                </a:cubicBezTo>
                <a:cubicBezTo>
                  <a:pt x="504521" y="91003"/>
                  <a:pt x="507919" y="90032"/>
                  <a:pt x="511802" y="86150"/>
                </a:cubicBezTo>
                <a:lnTo>
                  <a:pt x="513258" y="86150"/>
                </a:lnTo>
                <a:cubicBezTo>
                  <a:pt x="511802" y="84694"/>
                  <a:pt x="511802" y="83723"/>
                  <a:pt x="510831" y="83723"/>
                </a:cubicBezTo>
                <a:cubicBezTo>
                  <a:pt x="486564" y="83723"/>
                  <a:pt x="460840" y="83723"/>
                  <a:pt x="435602" y="83723"/>
                </a:cubicBezTo>
                <a:cubicBezTo>
                  <a:pt x="434146" y="83723"/>
                  <a:pt x="433175" y="83723"/>
                  <a:pt x="431719" y="83723"/>
                </a:cubicBezTo>
                <a:cubicBezTo>
                  <a:pt x="407451" y="86150"/>
                  <a:pt x="384155" y="87606"/>
                  <a:pt x="359887" y="88576"/>
                </a:cubicBezTo>
                <a:cubicBezTo>
                  <a:pt x="356004" y="88576"/>
                  <a:pt x="351151" y="88576"/>
                  <a:pt x="346297" y="88576"/>
                </a:cubicBezTo>
                <a:cubicBezTo>
                  <a:pt x="344841" y="88576"/>
                  <a:pt x="343871" y="88576"/>
                  <a:pt x="343871" y="88576"/>
                </a:cubicBezTo>
                <a:cubicBezTo>
                  <a:pt x="334164" y="92459"/>
                  <a:pt x="324457" y="90032"/>
                  <a:pt x="314750" y="91003"/>
                </a:cubicBezTo>
                <a:cubicBezTo>
                  <a:pt x="305043" y="91974"/>
                  <a:pt x="295336" y="93430"/>
                  <a:pt x="286599" y="93430"/>
                </a:cubicBezTo>
                <a:cubicBezTo>
                  <a:pt x="281746" y="93430"/>
                  <a:pt x="276892" y="93430"/>
                  <a:pt x="272039" y="95857"/>
                </a:cubicBezTo>
                <a:cubicBezTo>
                  <a:pt x="268156" y="97313"/>
                  <a:pt x="264758" y="97313"/>
                  <a:pt x="260876" y="95857"/>
                </a:cubicBezTo>
                <a:cubicBezTo>
                  <a:pt x="259420" y="94401"/>
                  <a:pt x="256993" y="94401"/>
                  <a:pt x="256022" y="94401"/>
                </a:cubicBezTo>
                <a:cubicBezTo>
                  <a:pt x="246315" y="95857"/>
                  <a:pt x="236608" y="96827"/>
                  <a:pt x="226901" y="94401"/>
                </a:cubicBezTo>
                <a:cubicBezTo>
                  <a:pt x="225445" y="94401"/>
                  <a:pt x="224475" y="94401"/>
                  <a:pt x="222048" y="94401"/>
                </a:cubicBezTo>
                <a:cubicBezTo>
                  <a:pt x="208458" y="95857"/>
                  <a:pt x="193897" y="94401"/>
                  <a:pt x="180793" y="96827"/>
                </a:cubicBezTo>
                <a:cubicBezTo>
                  <a:pt x="169630" y="95371"/>
                  <a:pt x="158952" y="98283"/>
                  <a:pt x="147789" y="99254"/>
                </a:cubicBezTo>
                <a:cubicBezTo>
                  <a:pt x="140509" y="100710"/>
                  <a:pt x="133228" y="103137"/>
                  <a:pt x="125948" y="101681"/>
                </a:cubicBezTo>
                <a:cubicBezTo>
                  <a:pt x="124492" y="101681"/>
                  <a:pt x="124492" y="101681"/>
                  <a:pt x="123521" y="101681"/>
                </a:cubicBezTo>
                <a:cubicBezTo>
                  <a:pt x="111388" y="105564"/>
                  <a:pt x="99254" y="104108"/>
                  <a:pt x="87120" y="105564"/>
                </a:cubicBezTo>
                <a:cubicBezTo>
                  <a:pt x="85664" y="105564"/>
                  <a:pt x="84693" y="105564"/>
                  <a:pt x="83238" y="105564"/>
                </a:cubicBezTo>
                <a:cubicBezTo>
                  <a:pt x="74501" y="107990"/>
                  <a:pt x="66250" y="110417"/>
                  <a:pt x="57514" y="110417"/>
                </a:cubicBezTo>
                <a:cubicBezTo>
                  <a:pt x="48777" y="114300"/>
                  <a:pt x="40527" y="112844"/>
                  <a:pt x="30820" y="114300"/>
                </a:cubicBezTo>
                <a:cubicBezTo>
                  <a:pt x="26937" y="114300"/>
                  <a:pt x="23539" y="114300"/>
                  <a:pt x="18686" y="115756"/>
                </a:cubicBezTo>
                <a:cubicBezTo>
                  <a:pt x="14803" y="117212"/>
                  <a:pt x="11406" y="115756"/>
                  <a:pt x="7523" y="113329"/>
                </a:cubicBezTo>
                <a:cubicBezTo>
                  <a:pt x="5096" y="111873"/>
                  <a:pt x="3640" y="109446"/>
                  <a:pt x="3640" y="106049"/>
                </a:cubicBezTo>
                <a:cubicBezTo>
                  <a:pt x="3640" y="102651"/>
                  <a:pt x="7523" y="97313"/>
                  <a:pt x="10920" y="98769"/>
                </a:cubicBezTo>
                <a:cubicBezTo>
                  <a:pt x="24510" y="101195"/>
                  <a:pt x="36644" y="98769"/>
                  <a:pt x="49748" y="96342"/>
                </a:cubicBezTo>
                <a:cubicBezTo>
                  <a:pt x="57029" y="94886"/>
                  <a:pt x="65765" y="93915"/>
                  <a:pt x="73045" y="92459"/>
                </a:cubicBezTo>
                <a:cubicBezTo>
                  <a:pt x="76928" y="91003"/>
                  <a:pt x="79355" y="91003"/>
                  <a:pt x="82752" y="91003"/>
                </a:cubicBezTo>
                <a:cubicBezTo>
                  <a:pt x="94886" y="89547"/>
                  <a:pt x="107019" y="88576"/>
                  <a:pt x="119153" y="88576"/>
                </a:cubicBezTo>
                <a:cubicBezTo>
                  <a:pt x="121580" y="88576"/>
                  <a:pt x="124007" y="87120"/>
                  <a:pt x="127890" y="87120"/>
                </a:cubicBezTo>
                <a:cubicBezTo>
                  <a:pt x="131773" y="85664"/>
                  <a:pt x="136626" y="84694"/>
                  <a:pt x="141480" y="84694"/>
                </a:cubicBezTo>
                <a:cubicBezTo>
                  <a:pt x="148760" y="84694"/>
                  <a:pt x="156040" y="83237"/>
                  <a:pt x="163321" y="82267"/>
                </a:cubicBezTo>
                <a:cubicBezTo>
                  <a:pt x="184190" y="79840"/>
                  <a:pt x="206031" y="78384"/>
                  <a:pt x="226416" y="80811"/>
                </a:cubicBezTo>
                <a:cubicBezTo>
                  <a:pt x="240977" y="82267"/>
                  <a:pt x="255537" y="82267"/>
                  <a:pt x="271553" y="79355"/>
                </a:cubicBezTo>
                <a:cubicBezTo>
                  <a:pt x="275436" y="79355"/>
                  <a:pt x="278834" y="79355"/>
                  <a:pt x="282717" y="77899"/>
                </a:cubicBezTo>
                <a:cubicBezTo>
                  <a:pt x="292424" y="75472"/>
                  <a:pt x="302131" y="75472"/>
                  <a:pt x="313293" y="75472"/>
                </a:cubicBezTo>
                <a:cubicBezTo>
                  <a:pt x="320574" y="75472"/>
                  <a:pt x="326883" y="75472"/>
                  <a:pt x="334164" y="74016"/>
                </a:cubicBezTo>
                <a:cubicBezTo>
                  <a:pt x="336590" y="74016"/>
                  <a:pt x="340473" y="74016"/>
                  <a:pt x="342900" y="74016"/>
                </a:cubicBezTo>
                <a:cubicBezTo>
                  <a:pt x="345327" y="74016"/>
                  <a:pt x="347754" y="74016"/>
                  <a:pt x="350180" y="74016"/>
                </a:cubicBezTo>
                <a:cubicBezTo>
                  <a:pt x="368623" y="70133"/>
                  <a:pt x="386582" y="70133"/>
                  <a:pt x="405996" y="69162"/>
                </a:cubicBezTo>
                <a:cubicBezTo>
                  <a:pt x="407451" y="69162"/>
                  <a:pt x="409878" y="69162"/>
                  <a:pt x="412305" y="69162"/>
                </a:cubicBezTo>
                <a:cubicBezTo>
                  <a:pt x="421041" y="66736"/>
                  <a:pt x="430748" y="67706"/>
                  <a:pt x="438999" y="67706"/>
                </a:cubicBezTo>
                <a:cubicBezTo>
                  <a:pt x="443853" y="66250"/>
                  <a:pt x="448706" y="66250"/>
                  <a:pt x="455016" y="66250"/>
                </a:cubicBezTo>
                <a:cubicBezTo>
                  <a:pt x="467150" y="66250"/>
                  <a:pt x="480739" y="66250"/>
                  <a:pt x="493844" y="67706"/>
                </a:cubicBezTo>
                <a:cubicBezTo>
                  <a:pt x="503551" y="67706"/>
                  <a:pt x="513258" y="65280"/>
                  <a:pt x="522965" y="63823"/>
                </a:cubicBezTo>
                <a:lnTo>
                  <a:pt x="522965" y="63338"/>
                </a:lnTo>
                <a:lnTo>
                  <a:pt x="522965" y="61882"/>
                </a:lnTo>
                <a:lnTo>
                  <a:pt x="522965" y="60426"/>
                </a:lnTo>
                <a:cubicBezTo>
                  <a:pt x="514228" y="56543"/>
                  <a:pt x="508404" y="50719"/>
                  <a:pt x="503551" y="44409"/>
                </a:cubicBezTo>
                <a:cubicBezTo>
                  <a:pt x="499668" y="39556"/>
                  <a:pt x="494814" y="37129"/>
                  <a:pt x="489961" y="34702"/>
                </a:cubicBezTo>
                <a:cubicBezTo>
                  <a:pt x="486078" y="32276"/>
                  <a:pt x="483652" y="30820"/>
                  <a:pt x="480254" y="28393"/>
                </a:cubicBezTo>
                <a:cubicBezTo>
                  <a:pt x="477827" y="24510"/>
                  <a:pt x="475400" y="22083"/>
                  <a:pt x="472974" y="19657"/>
                </a:cubicBezTo>
                <a:cubicBezTo>
                  <a:pt x="470547" y="17230"/>
                  <a:pt x="466664" y="17230"/>
                  <a:pt x="462781" y="14803"/>
                </a:cubicBezTo>
                <a:lnTo>
                  <a:pt x="462781" y="1480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da-DK" dirty="0"/>
          </a:p>
        </p:txBody>
      </p:sp>
      <p:pic>
        <p:nvPicPr>
          <p:cNvPr id="6" name="Picture 4" descr="Image result for mouse hand icon">
            <a:extLst>
              <a:ext uri="{FF2B5EF4-FFF2-40B4-BE49-F238E27FC236}">
                <a16:creationId xmlns:a16="http://schemas.microsoft.com/office/drawing/2014/main" id="{86BC75CF-BDB5-4FE6-AD36-C95AC5C44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3667" l="10000" r="90000">
                        <a14:foregroundMark x1="34333" y1="9000" x2="46667" y2="9333"/>
                        <a14:foregroundMark x1="37667" y1="6667" x2="45333" y2="6000"/>
                        <a14:foregroundMark x1="38000" y1="88667" x2="54000" y2="95333"/>
                        <a14:foregroundMark x1="54000" y1="95333" x2="70667" y2="93667"/>
                        <a14:foregroundMark x1="70667" y1="93667" x2="45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10650"/>
          <a:stretch/>
        </p:blipFill>
        <p:spPr bwMode="auto">
          <a:xfrm>
            <a:off x="4253288" y="3097550"/>
            <a:ext cx="180000" cy="2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87C3D4-4150-4D45-972B-98905725E9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0" r="1545" b="2164"/>
          <a:stretch/>
        </p:blipFill>
        <p:spPr>
          <a:xfrm>
            <a:off x="6633679" y="3818627"/>
            <a:ext cx="2245011" cy="862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B5E980-231F-4832-A2A8-9F604C60E9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9" r="747" b="1803"/>
          <a:stretch/>
        </p:blipFill>
        <p:spPr>
          <a:xfrm>
            <a:off x="4281485" y="5178346"/>
            <a:ext cx="2190753" cy="6199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4783F3-407C-4BDD-AB70-DA08364A0E6A}"/>
              </a:ext>
            </a:extLst>
          </p:cNvPr>
          <p:cNvSpPr txBox="1"/>
          <p:nvPr/>
        </p:nvSpPr>
        <p:spPr>
          <a:xfrm>
            <a:off x="4258278" y="5162891"/>
            <a:ext cx="391179" cy="12660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endParaRPr lang="da-DK" dirty="0">
              <a:sym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70D2E7-690B-437C-B563-B3C8F84737F5}"/>
              </a:ext>
            </a:extLst>
          </p:cNvPr>
          <p:cNvSpPr txBox="1"/>
          <p:nvPr/>
        </p:nvSpPr>
        <p:spPr>
          <a:xfrm>
            <a:off x="6628917" y="3813865"/>
            <a:ext cx="539644" cy="12660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endParaRPr lang="da-DK" dirty="0">
              <a:sym typeface="Arial" panose="020B0604020202020204" pitchFamily="34" charset="0"/>
            </a:endParaRPr>
          </a:p>
        </p:txBody>
      </p:sp>
      <p:pic>
        <p:nvPicPr>
          <p:cNvPr id="21" name="Picture 2" descr="Related image">
            <a:extLst>
              <a:ext uri="{FF2B5EF4-FFF2-40B4-BE49-F238E27FC236}">
                <a16:creationId xmlns:a16="http://schemas.microsoft.com/office/drawing/2014/main" id="{612AAC25-C78F-41A3-8FD5-923FC882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" b="90558" l="2315" r="97685">
                        <a14:foregroundMark x1="4630" y1="4292" x2="18056" y2="24464"/>
                        <a14:foregroundMark x1="27778" y1="30472" x2="20370" y2="10730"/>
                        <a14:foregroundMark x1="18981" y1="10300" x2="80093" y2="80687"/>
                        <a14:foregroundMark x1="80093" y1="80687" x2="85648" y2="84549"/>
                        <a14:foregroundMark x1="93056" y1="78541" x2="93056" y2="78541"/>
                        <a14:foregroundMark x1="18519" y1="12017" x2="30556" y2="36910"/>
                        <a14:foregroundMark x1="30556" y1="36910" x2="55093" y2="40773"/>
                        <a14:foregroundMark x1="55093" y1="40773" x2="56944" y2="39056"/>
                        <a14:foregroundMark x1="47685" y1="50215" x2="38889" y2="50215"/>
                        <a14:foregroundMark x1="82870" y1="90558" x2="82870" y2="90558"/>
                        <a14:foregroundMark x1="98148" y1="77253" x2="98148" y2="77253"/>
                        <a14:foregroundMark x1="2315" y1="4721" x2="4167" y2="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3427" y="4405466"/>
            <a:ext cx="216000" cy="2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lated image">
            <a:extLst>
              <a:ext uri="{FF2B5EF4-FFF2-40B4-BE49-F238E27FC236}">
                <a16:creationId xmlns:a16="http://schemas.microsoft.com/office/drawing/2014/main" id="{D4EDAFC7-B595-4A17-80B6-7423A94B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" b="90558" l="2315" r="97685">
                        <a14:foregroundMark x1="4630" y1="4292" x2="18056" y2="24464"/>
                        <a14:foregroundMark x1="27778" y1="30472" x2="20370" y2="10730"/>
                        <a14:foregroundMark x1="18981" y1="10300" x2="80093" y2="80687"/>
                        <a14:foregroundMark x1="80093" y1="80687" x2="85648" y2="84549"/>
                        <a14:foregroundMark x1="93056" y1="78541" x2="93056" y2="78541"/>
                        <a14:foregroundMark x1="18519" y1="12017" x2="30556" y2="36910"/>
                        <a14:foregroundMark x1="30556" y1="36910" x2="55093" y2="40773"/>
                        <a14:foregroundMark x1="55093" y1="40773" x2="56944" y2="39056"/>
                        <a14:foregroundMark x1="47685" y1="50215" x2="38889" y2="50215"/>
                        <a14:foregroundMark x1="82870" y1="90558" x2="82870" y2="90558"/>
                        <a14:foregroundMark x1="98148" y1="77253" x2="98148" y2="77253"/>
                        <a14:foregroundMark x1="2315" y1="4721" x2="4167" y2="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4207" y="5738272"/>
            <a:ext cx="216000" cy="2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lated image">
            <a:extLst>
              <a:ext uri="{FF2B5EF4-FFF2-40B4-BE49-F238E27FC236}">
                <a16:creationId xmlns:a16="http://schemas.microsoft.com/office/drawing/2014/main" id="{DBF6C323-4C28-4C1A-8441-C25B9767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8" b="90558" l="2315" r="97685">
                        <a14:foregroundMark x1="4630" y1="4292" x2="18056" y2="24464"/>
                        <a14:foregroundMark x1="27778" y1="30472" x2="20370" y2="10730"/>
                        <a14:foregroundMark x1="18981" y1="10300" x2="80093" y2="80687"/>
                        <a14:foregroundMark x1="80093" y1="80687" x2="85648" y2="84549"/>
                        <a14:foregroundMark x1="93056" y1="78541" x2="93056" y2="78541"/>
                        <a14:foregroundMark x1="18519" y1="12017" x2="30556" y2="36910"/>
                        <a14:foregroundMark x1="30556" y1="36910" x2="55093" y2="40773"/>
                        <a14:foregroundMark x1="55093" y1="40773" x2="56944" y2="39056"/>
                        <a14:foregroundMark x1="47685" y1="50215" x2="38889" y2="50215"/>
                        <a14:foregroundMark x1="82870" y1="90558" x2="82870" y2="90558"/>
                        <a14:foregroundMark x1="98148" y1="77253" x2="98148" y2="77253"/>
                        <a14:foregroundMark x1="2315" y1="4721" x2="4167" y2="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6251" y="2472465"/>
            <a:ext cx="216000" cy="2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D9323C-50EF-43A9-A4E6-616FA8256169}"/>
              </a:ext>
            </a:extLst>
          </p:cNvPr>
          <p:cNvSpPr txBox="1">
            <a:spLocks noChangeAspect="1"/>
          </p:cNvSpPr>
          <p:nvPr/>
        </p:nvSpPr>
        <p:spPr>
          <a:xfrm>
            <a:off x="8127064" y="2675554"/>
            <a:ext cx="288000" cy="288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b="1" dirty="0">
                <a:sym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E8C869-F212-450A-B5E0-D985BA73FC75}"/>
              </a:ext>
            </a:extLst>
          </p:cNvPr>
          <p:cNvSpPr txBox="1">
            <a:spLocks noChangeAspect="1"/>
          </p:cNvSpPr>
          <p:nvPr/>
        </p:nvSpPr>
        <p:spPr>
          <a:xfrm>
            <a:off x="6199298" y="4600441"/>
            <a:ext cx="288000" cy="288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b="1" dirty="0">
                <a:sym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312651-36D1-46F7-A393-6C415ED83CD7}"/>
              </a:ext>
            </a:extLst>
          </p:cNvPr>
          <p:cNvSpPr txBox="1">
            <a:spLocks noChangeAspect="1"/>
          </p:cNvSpPr>
          <p:nvPr/>
        </p:nvSpPr>
        <p:spPr>
          <a:xfrm>
            <a:off x="4207601" y="3330145"/>
            <a:ext cx="288000" cy="288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b="1" dirty="0">
                <a:sym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C1588E-08AE-49EF-BE13-3506226CB378}"/>
              </a:ext>
            </a:extLst>
          </p:cNvPr>
          <p:cNvSpPr txBox="1">
            <a:spLocks noChangeAspect="1"/>
          </p:cNvSpPr>
          <p:nvPr/>
        </p:nvSpPr>
        <p:spPr>
          <a:xfrm>
            <a:off x="3829675" y="5903684"/>
            <a:ext cx="288000" cy="288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b="1" dirty="0">
                <a:sym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881A3A-5F59-43EC-BCBF-6B42CC2E8E99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1320215"/>
            <a:ext cx="216000" cy="21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dirty="0">
                <a:sym typeface="Arial" panose="020B0604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57BDE2-D6EE-42F9-B237-AA962225643B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2070612"/>
            <a:ext cx="216000" cy="21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dirty="0">
                <a:sym typeface="Arial" panose="020B060402020202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60BC88-31A4-4F75-B86E-8AF00403C6D4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3844148"/>
            <a:ext cx="216000" cy="21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dirty="0">
                <a:sym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B228A0-F620-42B3-847E-57711BB84C9C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4748825"/>
            <a:ext cx="216000" cy="21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 sz="1200">
                <a:latin typeface="Arial" panose="020B060402020202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</a:defRPr>
            </a:lvl5pPr>
          </a:lstStyle>
          <a:p>
            <a:pPr marL="0" lvl="1" indent="0">
              <a:buNone/>
            </a:pPr>
            <a:r>
              <a:rPr lang="da-DK" sz="1000" dirty="0">
                <a:sym typeface="Arial" panose="020B060402020202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16CF94-B778-446A-A1B3-7E930A35CEC9}"/>
              </a:ext>
            </a:extLst>
          </p:cNvPr>
          <p:cNvSpPr/>
          <p:nvPr/>
        </p:nvSpPr>
        <p:spPr>
          <a:xfrm>
            <a:off x="2143125" y="6432986"/>
            <a:ext cx="7905750" cy="21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  <a:tabLst>
                <a:tab pos="95250" algn="l"/>
              </a:tabLst>
            </a:pPr>
            <a:r>
              <a:rPr lang="da-DK" sz="800" b="1" spc="5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Staten og Kommunernes Indkøbsservice A/S · </a:t>
            </a:r>
            <a:r>
              <a:rPr lang="da-DK" sz="800" spc="5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Zeppelinerhallen, H.C. Hansens Gade 4 · 2300 København S · Telefon +45 33 42 70 00</a:t>
            </a:r>
            <a:endParaRPr lang="da-DK" sz="800" b="1" spc="5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8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3E7E3BD-7EF1-4799-896F-E7E1FB79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4247"/>
            <a:ext cx="7200000" cy="709223"/>
          </a:xfrm>
        </p:spPr>
        <p:txBody>
          <a:bodyPr>
            <a:normAutofit fontScale="90000"/>
          </a:bodyPr>
          <a:lstStyle/>
          <a:p>
            <a:r>
              <a:rPr lang="da-DK" dirty="0"/>
              <a:t>Find flere miniguides og videoer på skikataloget.ski.dk/ski-kataloget</a:t>
            </a:r>
            <a:br>
              <a:rPr lang="da-DK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47463"/>
      </p:ext>
    </p:extLst>
  </p:cSld>
  <p:clrMapOvr>
    <a:masterClrMapping/>
  </p:clrMapOvr>
</p:sld>
</file>

<file path=ppt/theme/theme1.xml><?xml version="1.0" encoding="utf-8"?>
<a:theme xmlns:a="http://schemas.openxmlformats.org/drawingml/2006/main" name="SKI PowerPoint v3.0">
  <a:themeElements>
    <a:clrScheme name="SKI 2016 farver">
      <a:dk1>
        <a:srgbClr val="2A2A2A"/>
      </a:dk1>
      <a:lt1>
        <a:srgbClr val="FFFFFF"/>
      </a:lt1>
      <a:dk2>
        <a:srgbClr val="063A40"/>
      </a:dk2>
      <a:lt2>
        <a:srgbClr val="E6ECE9"/>
      </a:lt2>
      <a:accent1>
        <a:srgbClr val="004A64"/>
      </a:accent1>
      <a:accent2>
        <a:srgbClr val="637575"/>
      </a:accent2>
      <a:accent3>
        <a:srgbClr val="68B1D2"/>
      </a:accent3>
      <a:accent4>
        <a:srgbClr val="6AC3AD"/>
      </a:accent4>
      <a:accent5>
        <a:srgbClr val="DF4777"/>
      </a:accent5>
      <a:accent6>
        <a:srgbClr val="EDBF15"/>
      </a:accent6>
      <a:hlink>
        <a:srgbClr val="0563C1"/>
      </a:hlink>
      <a:folHlink>
        <a:srgbClr val="954F72"/>
      </a:folHlink>
    </a:clrScheme>
    <a:fontScheme name="SKI Font v3.0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buNone/>
          <a:defRPr sz="1000" dirty="0" smtClean="0">
            <a:solidFill>
              <a:schemeClr val="tx1"/>
            </a:solidFill>
            <a:latin typeface="+mn-lt"/>
            <a:sym typeface="Museo Slab 500" panose="0200000000000000000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Blank.potx" id="{332BAE6C-815F-4E05-821B-752B38BDDDF5}" vid="{887AF241-08BE-463C-8E2C-CB289D968150}"/>
    </a:ext>
  </a:extLst>
</a:theme>
</file>

<file path=ppt/theme/theme2.xml><?xml version="1.0" encoding="utf-8"?>
<a:theme xmlns:a="http://schemas.openxmlformats.org/drawingml/2006/main" name="1_SKI PowerPoint v3.0">
  <a:themeElements>
    <a:clrScheme name="SKI 2016 farver">
      <a:dk1>
        <a:srgbClr val="2A2A2A"/>
      </a:dk1>
      <a:lt1>
        <a:srgbClr val="FFFFFF"/>
      </a:lt1>
      <a:dk2>
        <a:srgbClr val="063A40"/>
      </a:dk2>
      <a:lt2>
        <a:srgbClr val="E6ECE9"/>
      </a:lt2>
      <a:accent1>
        <a:srgbClr val="004A64"/>
      </a:accent1>
      <a:accent2>
        <a:srgbClr val="637575"/>
      </a:accent2>
      <a:accent3>
        <a:srgbClr val="68B1D2"/>
      </a:accent3>
      <a:accent4>
        <a:srgbClr val="6AC3AD"/>
      </a:accent4>
      <a:accent5>
        <a:srgbClr val="DF4777"/>
      </a:accent5>
      <a:accent6>
        <a:srgbClr val="EDBF15"/>
      </a:accent6>
      <a:hlink>
        <a:srgbClr val="0563C1"/>
      </a:hlink>
      <a:folHlink>
        <a:srgbClr val="954F72"/>
      </a:folHlink>
    </a:clrScheme>
    <a:fontScheme name="SKI Font v3.0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Clr>
            <a:srgbClr val="073951"/>
          </a:buClr>
          <a:buSzPct val="120000"/>
          <a:defRPr sz="1200" b="1" noProof="1" smtClean="0">
            <a:solidFill>
              <a:schemeClr val="tx2"/>
            </a:solidFill>
            <a:latin typeface="+mn-lt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32BAE6C-815F-4E05-821B-752B38BDDDF5}" vid="{887AF241-08BE-463C-8E2C-CB289D968150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18C3B54FD0F84CB44C88C2941DA131" ma:contentTypeVersion="14" ma:contentTypeDescription="Opret et nyt dokument." ma:contentTypeScope="" ma:versionID="244959247f7e7fe772c6a0d5ba66fbf6">
  <xsd:schema xmlns:xsd="http://www.w3.org/2001/XMLSchema" xmlns:xs="http://www.w3.org/2001/XMLSchema" xmlns:p="http://schemas.microsoft.com/office/2006/metadata/properties" xmlns:ns1="http://schemas.microsoft.com/sharepoint/v3" xmlns:ns2="73c394c4-40f1-4cc2-8b45-e62b6b6a2e0c" xmlns:ns3="68e1ec91-248a-46a9-aefd-1611d14d7684" targetNamespace="http://schemas.microsoft.com/office/2006/metadata/properties" ma:root="true" ma:fieldsID="1d984e9c958b261f944ccc1f7d420f71" ns1:_="" ns2:_="" ns3:_="">
    <xsd:import namespace="http://schemas.microsoft.com/sharepoint/v3"/>
    <xsd:import namespace="73c394c4-40f1-4cc2-8b45-e62b6b6a2e0c"/>
    <xsd:import namespace="68e1ec91-248a-46a9-aefd-1611d14d7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394c4-40f1-4cc2-8b45-e62b6b6a2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1ec91-248a-46a9-aefd-1611d14d7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C849A-C8D6-4447-BE3F-5BCE3B9A75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AF6F57-968E-4179-ACFF-CF407E698507}">
  <ds:schemaRefs>
    <ds:schemaRef ds:uri="http://purl.org/dc/elements/1.1/"/>
    <ds:schemaRef ds:uri="http://purl.org/dc/dcmitype/"/>
    <ds:schemaRef ds:uri="http://schemas.microsoft.com/office/2006/documentManagement/types"/>
    <ds:schemaRef ds:uri="73c394c4-40f1-4cc2-8b45-e62b6b6a2e0c"/>
    <ds:schemaRef ds:uri="http://schemas.openxmlformats.org/package/2006/metadata/core-properties"/>
    <ds:schemaRef ds:uri="http://www.w3.org/XML/1998/namespace"/>
    <ds:schemaRef ds:uri="68e1ec91-248a-46a9-aefd-1611d14d7684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B6739F2-4397-4DD9-8031-8420F1E45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c394c4-40f1-4cc2-8b45-e62b6b6a2e0c"/>
    <ds:schemaRef ds:uri="68e1ec91-248a-46a9-aefd-1611d14d7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418</Words>
  <Application>Microsoft Office PowerPoint</Application>
  <PresentationFormat>Widescreen</PresentationFormat>
  <Paragraphs>51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Lato</vt:lpstr>
      <vt:lpstr>SKI PowerPoint v3.0</vt:lpstr>
      <vt:lpstr>1_SKI PowerPoint v3.0</vt:lpstr>
      <vt:lpstr>PowerPoint-præsentation</vt:lpstr>
      <vt:lpstr>Sådan søger du simpelt Indhold</vt:lpstr>
      <vt:lpstr>Sådan søger du simpelt Eksempel iPhone</vt:lpstr>
      <vt:lpstr>Find flere miniguides og videoer på skikataloget.ski.dk/ski-kataloget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RLK</dc:creator>
  <cp:lastModifiedBy>Angelica Petersen</cp:lastModifiedBy>
  <cp:revision>2</cp:revision>
  <cp:lastPrinted>2019-10-25T10:25:46Z</cp:lastPrinted>
  <dcterms:created xsi:type="dcterms:W3CDTF">2018-12-03T08:58:39Z</dcterms:created>
  <dcterms:modified xsi:type="dcterms:W3CDTF">2020-07-27T12:18:11Z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0x010100C118C3B54FD0F84CB44C88C2941DA131</vt:lpwstr>
  </property>
  <property fmtid="{D5CDD505-2E9C-101B-9397-08002B2CF9AE}" pid="3" name="SKIKategori">
    <vt:lpwstr/>
  </property>
</Properties>
</file>